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7" r:id="rId3"/>
    <p:sldId id="312" r:id="rId4"/>
    <p:sldId id="269" r:id="rId5"/>
    <p:sldId id="320" r:id="rId6"/>
    <p:sldId id="321" r:id="rId7"/>
    <p:sldId id="260" r:id="rId8"/>
    <p:sldId id="271" r:id="rId9"/>
    <p:sldId id="263" r:id="rId10"/>
    <p:sldId id="318" r:id="rId11"/>
    <p:sldId id="319" r:id="rId12"/>
    <p:sldId id="262" r:id="rId13"/>
    <p:sldId id="267" r:id="rId14"/>
    <p:sldId id="282" r:id="rId15"/>
    <p:sldId id="317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E21E"/>
    <a:srgbClr val="660066"/>
    <a:srgbClr val="1A2EEE"/>
    <a:srgbClr val="0000FF"/>
    <a:srgbClr val="481F67"/>
    <a:srgbClr val="FF2525"/>
    <a:srgbClr val="091703"/>
    <a:srgbClr val="60C9EE"/>
    <a:srgbClr val="003054"/>
    <a:srgbClr val="63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85798" autoAdjust="0"/>
  </p:normalViewPr>
  <p:slideViewPr>
    <p:cSldViewPr>
      <p:cViewPr varScale="1">
        <p:scale>
          <a:sx n="60" d="100"/>
          <a:sy n="60" d="100"/>
        </p:scale>
        <p:origin x="19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E7391-90BD-4AC6-9C20-8AAE8E6A02A0}" type="doc">
      <dgm:prSet loTypeId="urn:microsoft.com/office/officeart/2005/8/layout/hProcess3" loCatId="process" qsTypeId="urn:microsoft.com/office/officeart/2005/8/quickstyle/3d7" qsCatId="3D" csTypeId="urn:microsoft.com/office/officeart/2005/8/colors/colorful3" csCatId="colorful" phldr="1"/>
      <dgm:spPr/>
    </dgm:pt>
    <dgm:pt modelId="{8C3A929F-6BC7-412F-A35C-3ADFCDE748D1}">
      <dgm:prSet phldrT="[Text]" custT="1"/>
      <dgm:spPr/>
      <dgm:t>
        <a:bodyPr/>
        <a:lstStyle/>
        <a:p>
          <a:r>
            <a:rPr lang="ro-RO" sz="2400" b="1" dirty="0" smtClean="0"/>
            <a:t>Învățământ profesional de stat cu durata de 3 ani</a:t>
          </a:r>
          <a:endParaRPr lang="ro-RO" sz="2400" b="1" dirty="0"/>
        </a:p>
      </dgm:t>
    </dgm:pt>
    <dgm:pt modelId="{DE09C075-78D9-4358-A2A6-912A8E064C50}" type="parTrans" cxnId="{0B5BB8B4-B0BA-4704-8B79-E9EBE1494C1A}">
      <dgm:prSet/>
      <dgm:spPr/>
      <dgm:t>
        <a:bodyPr/>
        <a:lstStyle/>
        <a:p>
          <a:endParaRPr lang="ro-RO"/>
        </a:p>
      </dgm:t>
    </dgm:pt>
    <dgm:pt modelId="{579167BF-0D37-4EE1-886A-98FFF65F717E}" type="sibTrans" cxnId="{0B5BB8B4-B0BA-4704-8B79-E9EBE1494C1A}">
      <dgm:prSet/>
      <dgm:spPr/>
      <dgm:t>
        <a:bodyPr/>
        <a:lstStyle/>
        <a:p>
          <a:endParaRPr lang="ro-RO"/>
        </a:p>
      </dgm:t>
    </dgm:pt>
    <dgm:pt modelId="{410D32BC-9B57-42AF-AF3F-49C1F70D694E}" type="pres">
      <dgm:prSet presAssocID="{CF1E7391-90BD-4AC6-9C20-8AAE8E6A02A0}" presName="Name0" presStyleCnt="0">
        <dgm:presLayoutVars>
          <dgm:dir/>
          <dgm:animLvl val="lvl"/>
          <dgm:resizeHandles val="exact"/>
        </dgm:presLayoutVars>
      </dgm:prSet>
      <dgm:spPr/>
    </dgm:pt>
    <dgm:pt modelId="{E509B89D-6451-4E44-A10C-37D66FDBF1CF}" type="pres">
      <dgm:prSet presAssocID="{CF1E7391-90BD-4AC6-9C20-8AAE8E6A02A0}" presName="dummy" presStyleCnt="0"/>
      <dgm:spPr/>
    </dgm:pt>
    <dgm:pt modelId="{975BBBA1-E7FC-4501-96ED-3499F00E89AB}" type="pres">
      <dgm:prSet presAssocID="{CF1E7391-90BD-4AC6-9C20-8AAE8E6A02A0}" presName="linH" presStyleCnt="0"/>
      <dgm:spPr/>
    </dgm:pt>
    <dgm:pt modelId="{F033E7A2-8D9D-4744-9787-A08C9990604C}" type="pres">
      <dgm:prSet presAssocID="{CF1E7391-90BD-4AC6-9C20-8AAE8E6A02A0}" presName="padding1" presStyleCnt="0"/>
      <dgm:spPr/>
    </dgm:pt>
    <dgm:pt modelId="{899639E8-F194-4954-8BE7-4EB70D75D944}" type="pres">
      <dgm:prSet presAssocID="{8C3A929F-6BC7-412F-A35C-3ADFCDE748D1}" presName="linV" presStyleCnt="0"/>
      <dgm:spPr/>
    </dgm:pt>
    <dgm:pt modelId="{118E4096-3E18-4F91-887E-ABF10394E60B}" type="pres">
      <dgm:prSet presAssocID="{8C3A929F-6BC7-412F-A35C-3ADFCDE748D1}" presName="spVertical1" presStyleCnt="0"/>
      <dgm:spPr/>
    </dgm:pt>
    <dgm:pt modelId="{B4CBB64E-B5ED-4C12-93ED-B494FBAFD2D5}" type="pres">
      <dgm:prSet presAssocID="{8C3A929F-6BC7-412F-A35C-3ADFCDE748D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967E-9BE9-4B80-957B-4AD2F89DB319}" type="pres">
      <dgm:prSet presAssocID="{8C3A929F-6BC7-412F-A35C-3ADFCDE748D1}" presName="spVertical2" presStyleCnt="0"/>
      <dgm:spPr/>
    </dgm:pt>
    <dgm:pt modelId="{89C0571E-B0A8-4B7E-B90B-6DE5F23381E0}" type="pres">
      <dgm:prSet presAssocID="{8C3A929F-6BC7-412F-A35C-3ADFCDE748D1}" presName="spVertical3" presStyleCnt="0"/>
      <dgm:spPr/>
    </dgm:pt>
    <dgm:pt modelId="{F6CD0BB2-C534-439D-8B5B-25F639E6E207}" type="pres">
      <dgm:prSet presAssocID="{CF1E7391-90BD-4AC6-9C20-8AAE8E6A02A0}" presName="padding2" presStyleCnt="0"/>
      <dgm:spPr/>
    </dgm:pt>
    <dgm:pt modelId="{AE20195E-6DD3-4AD5-AA30-F469A178A59A}" type="pres">
      <dgm:prSet presAssocID="{CF1E7391-90BD-4AC6-9C20-8AAE8E6A02A0}" presName="negArrow" presStyleCnt="0"/>
      <dgm:spPr/>
    </dgm:pt>
    <dgm:pt modelId="{24DEF4E6-CB80-46C1-913F-7312EAF9D1B9}" type="pres">
      <dgm:prSet presAssocID="{CF1E7391-90BD-4AC6-9C20-8AAE8E6A02A0}" presName="backgroundArrow" presStyleLbl="node1" presStyleIdx="0" presStyleCnt="1"/>
      <dgm:spPr/>
    </dgm:pt>
  </dgm:ptLst>
  <dgm:cxnLst>
    <dgm:cxn modelId="{F41CE04A-8B6B-4773-8E7B-5B97C2CB95F3}" type="presOf" srcId="{8C3A929F-6BC7-412F-A35C-3ADFCDE748D1}" destId="{B4CBB64E-B5ED-4C12-93ED-B494FBAFD2D5}" srcOrd="0" destOrd="0" presId="urn:microsoft.com/office/officeart/2005/8/layout/hProcess3"/>
    <dgm:cxn modelId="{0B5BB8B4-B0BA-4704-8B79-E9EBE1494C1A}" srcId="{CF1E7391-90BD-4AC6-9C20-8AAE8E6A02A0}" destId="{8C3A929F-6BC7-412F-A35C-3ADFCDE748D1}" srcOrd="0" destOrd="0" parTransId="{DE09C075-78D9-4358-A2A6-912A8E064C50}" sibTransId="{579167BF-0D37-4EE1-886A-98FFF65F717E}"/>
    <dgm:cxn modelId="{289BC5D3-DF72-42E6-880F-F7E3D7C9D643}" type="presOf" srcId="{CF1E7391-90BD-4AC6-9C20-8AAE8E6A02A0}" destId="{410D32BC-9B57-42AF-AF3F-49C1F70D694E}" srcOrd="0" destOrd="0" presId="urn:microsoft.com/office/officeart/2005/8/layout/hProcess3"/>
    <dgm:cxn modelId="{E4814487-30F3-4981-B66D-BA657026F929}" type="presParOf" srcId="{410D32BC-9B57-42AF-AF3F-49C1F70D694E}" destId="{E509B89D-6451-4E44-A10C-37D66FDBF1CF}" srcOrd="0" destOrd="0" presId="urn:microsoft.com/office/officeart/2005/8/layout/hProcess3"/>
    <dgm:cxn modelId="{E302B7F8-A352-4985-BD5B-CC921490E8DA}" type="presParOf" srcId="{410D32BC-9B57-42AF-AF3F-49C1F70D694E}" destId="{975BBBA1-E7FC-4501-96ED-3499F00E89AB}" srcOrd="1" destOrd="0" presId="urn:microsoft.com/office/officeart/2005/8/layout/hProcess3"/>
    <dgm:cxn modelId="{96D425E8-78D4-486A-87AA-15192CA71A51}" type="presParOf" srcId="{975BBBA1-E7FC-4501-96ED-3499F00E89AB}" destId="{F033E7A2-8D9D-4744-9787-A08C9990604C}" srcOrd="0" destOrd="0" presId="urn:microsoft.com/office/officeart/2005/8/layout/hProcess3"/>
    <dgm:cxn modelId="{C3D68E04-C9A7-4272-9553-6DAA934C25BF}" type="presParOf" srcId="{975BBBA1-E7FC-4501-96ED-3499F00E89AB}" destId="{899639E8-F194-4954-8BE7-4EB70D75D944}" srcOrd="1" destOrd="0" presId="urn:microsoft.com/office/officeart/2005/8/layout/hProcess3"/>
    <dgm:cxn modelId="{F72F1130-01F6-45EB-96B0-82F33E5EB7F9}" type="presParOf" srcId="{899639E8-F194-4954-8BE7-4EB70D75D944}" destId="{118E4096-3E18-4F91-887E-ABF10394E60B}" srcOrd="0" destOrd="0" presId="urn:microsoft.com/office/officeart/2005/8/layout/hProcess3"/>
    <dgm:cxn modelId="{8D4B0EC7-112C-44F7-97B0-C5B7F1398E66}" type="presParOf" srcId="{899639E8-F194-4954-8BE7-4EB70D75D944}" destId="{B4CBB64E-B5ED-4C12-93ED-B494FBAFD2D5}" srcOrd="1" destOrd="0" presId="urn:microsoft.com/office/officeart/2005/8/layout/hProcess3"/>
    <dgm:cxn modelId="{A1EE6B59-8BF9-4999-B6AC-90FE3DFB7431}" type="presParOf" srcId="{899639E8-F194-4954-8BE7-4EB70D75D944}" destId="{7F79967E-9BE9-4B80-957B-4AD2F89DB319}" srcOrd="2" destOrd="0" presId="urn:microsoft.com/office/officeart/2005/8/layout/hProcess3"/>
    <dgm:cxn modelId="{5C6AEFD1-8B44-4B3C-8E68-5D0C37A8506C}" type="presParOf" srcId="{899639E8-F194-4954-8BE7-4EB70D75D944}" destId="{89C0571E-B0A8-4B7E-B90B-6DE5F23381E0}" srcOrd="3" destOrd="0" presId="urn:microsoft.com/office/officeart/2005/8/layout/hProcess3"/>
    <dgm:cxn modelId="{02D22BD9-D368-46BF-A684-8FC19A4E6FEE}" type="presParOf" srcId="{975BBBA1-E7FC-4501-96ED-3499F00E89AB}" destId="{F6CD0BB2-C534-439D-8B5B-25F639E6E207}" srcOrd="2" destOrd="0" presId="urn:microsoft.com/office/officeart/2005/8/layout/hProcess3"/>
    <dgm:cxn modelId="{823DF4C0-A091-4A45-AFD3-33BBD92704D2}" type="presParOf" srcId="{975BBBA1-E7FC-4501-96ED-3499F00E89AB}" destId="{AE20195E-6DD3-4AD5-AA30-F469A178A59A}" srcOrd="3" destOrd="0" presId="urn:microsoft.com/office/officeart/2005/8/layout/hProcess3"/>
    <dgm:cxn modelId="{02626BE2-ED95-4532-8A8B-524B3D1D5CFE}" type="presParOf" srcId="{975BBBA1-E7FC-4501-96ED-3499F00E89AB}" destId="{24DEF4E6-CB80-46C1-913F-7312EAF9D1B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3A838-30CA-4948-B2BF-DC968BA4EB1E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AA9EC98A-3668-4B86-BF70-B4A2BC4E1F9C}">
      <dgm:prSet phldrT="[Text]" custT="1"/>
      <dgm:spPr/>
      <dgm:t>
        <a:bodyPr/>
        <a:lstStyle/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MECANICĂ</a:t>
          </a:r>
        </a:p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 </a:t>
          </a:r>
          <a:r>
            <a:rPr lang="ro-RO" sz="3200" b="1" dirty="0" smtClean="0">
              <a:solidFill>
                <a:srgbClr val="1A2EE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Mecanic auto</a:t>
          </a:r>
        </a:p>
        <a:p>
          <a:r>
            <a: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clasă,  24 locuri</a:t>
          </a:r>
          <a:endParaRPr lang="ro-RO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36DD8-5C53-46AE-AA83-14D3424BBB89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 INDUSTRIE TEXTILĂ</a:t>
          </a:r>
        </a:p>
        <a:p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</a:t>
          </a:r>
        </a:p>
        <a:p>
          <a:r>
            <a:rPr lang="ro-RO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Confecționer produse textile </a:t>
          </a:r>
        </a:p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½ clasă, 12 locuri</a:t>
          </a:r>
          <a:endParaRPr lang="ro-RO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9B065-E8D2-4B99-85AA-41AF9BFBADC9}">
      <dgm:prSet phldrT="[Text]" custT="1"/>
      <dgm:spPr>
        <a:solidFill>
          <a:srgbClr val="5BE21E">
            <a:alpha val="50000"/>
          </a:srgbClr>
        </a:solidFill>
      </dgm:spPr>
      <dgm:t>
        <a:bodyPr/>
        <a:lstStyle/>
        <a:p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 COMERȚ</a:t>
          </a:r>
        </a:p>
        <a:p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 </a:t>
          </a:r>
          <a:r>
            <a:rPr lang="ro-RO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Comerciant-vânzător</a:t>
          </a:r>
          <a:r>
            <a:rPr lang="ro-RO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½ clasă 12 locuri</a:t>
          </a:r>
        </a:p>
      </dgm:t>
    </dgm:pt>
    <dgm:pt modelId="{A1BEC81E-17B9-4807-B97C-3064C6B6844E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o-RO" sz="1800" b="1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Învățământ Profesional</a:t>
          </a:r>
          <a:endParaRPr lang="ro-RO" sz="1800" b="1" dirty="0">
            <a:solidFill>
              <a:srgbClr val="002060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A36B2802-A33E-4D9E-B298-999661A44808}" type="sibTrans" cxnId="{58742130-9550-4B24-85A4-8C26B45E66A3}">
      <dgm:prSet/>
      <dgm:spPr/>
      <dgm:t>
        <a:bodyPr/>
        <a:lstStyle/>
        <a:p>
          <a:endParaRPr lang="ro-RO"/>
        </a:p>
      </dgm:t>
    </dgm:pt>
    <dgm:pt modelId="{7D00DC17-E82E-40E9-BF48-2EBDD9F1E778}" type="parTrans" cxnId="{58742130-9550-4B24-85A4-8C26B45E66A3}">
      <dgm:prSet/>
      <dgm:spPr/>
      <dgm:t>
        <a:bodyPr/>
        <a:lstStyle/>
        <a:p>
          <a:endParaRPr lang="ro-RO"/>
        </a:p>
      </dgm:t>
    </dgm:pt>
    <dgm:pt modelId="{6E0CE211-6B2D-4E1B-B997-904333C5CCA2}" type="sibTrans" cxnId="{7B6217DC-AC42-49C1-A4B9-F4C7B6F9B2D9}">
      <dgm:prSet/>
      <dgm:spPr/>
      <dgm:t>
        <a:bodyPr/>
        <a:lstStyle/>
        <a:p>
          <a:endParaRPr lang="ro-RO"/>
        </a:p>
      </dgm:t>
    </dgm:pt>
    <dgm:pt modelId="{C49B6C00-A8D6-446F-BCA0-7FF9BB5AA2D9}" type="parTrans" cxnId="{7B6217DC-AC42-49C1-A4B9-F4C7B6F9B2D9}">
      <dgm:prSet/>
      <dgm:spPr/>
      <dgm:t>
        <a:bodyPr/>
        <a:lstStyle/>
        <a:p>
          <a:endParaRPr lang="ro-RO"/>
        </a:p>
      </dgm:t>
    </dgm:pt>
    <dgm:pt modelId="{5551B02A-E13E-4368-B6E2-7B4FA704AB4F}" type="sibTrans" cxnId="{3907FB64-BD86-4D4B-BA18-8D8371B98148}">
      <dgm:prSet/>
      <dgm:spPr/>
      <dgm:t>
        <a:bodyPr/>
        <a:lstStyle/>
        <a:p>
          <a:endParaRPr lang="ro-RO"/>
        </a:p>
      </dgm:t>
    </dgm:pt>
    <dgm:pt modelId="{313443D5-C08E-4071-96BC-0B6A25061ACE}" type="parTrans" cxnId="{3907FB64-BD86-4D4B-BA18-8D8371B98148}">
      <dgm:prSet/>
      <dgm:spPr/>
      <dgm:t>
        <a:bodyPr/>
        <a:lstStyle/>
        <a:p>
          <a:endParaRPr lang="ro-RO"/>
        </a:p>
      </dgm:t>
    </dgm:pt>
    <dgm:pt modelId="{B209B433-41CA-4DB4-82E5-C61138DA83EC}" type="sibTrans" cxnId="{E824D04E-A019-401C-B304-CE8A0DDF709B}">
      <dgm:prSet/>
      <dgm:spPr/>
      <dgm:t>
        <a:bodyPr/>
        <a:lstStyle/>
        <a:p>
          <a:endParaRPr lang="ro-RO"/>
        </a:p>
      </dgm:t>
    </dgm:pt>
    <dgm:pt modelId="{0468F9AC-920E-420B-9BDF-6A3E10EDF379}" type="parTrans" cxnId="{E824D04E-A019-401C-B304-CE8A0DDF709B}">
      <dgm:prSet/>
      <dgm:spPr/>
      <dgm:t>
        <a:bodyPr/>
        <a:lstStyle/>
        <a:p>
          <a:endParaRPr lang="ro-RO"/>
        </a:p>
      </dgm:t>
    </dgm:pt>
    <dgm:pt modelId="{5CC3AEA8-3AA7-4E43-AF4B-6C530A20677F}" type="pres">
      <dgm:prSet presAssocID="{7C43A838-30CA-4948-B2BF-DC968BA4EB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E7071-36D3-47F8-8A76-CAC58B8904E9}" type="pres">
      <dgm:prSet presAssocID="{7C43A838-30CA-4948-B2BF-DC968BA4EB1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7F3378F-2333-4C37-98FC-1DC381E347F8}" type="pres">
      <dgm:prSet presAssocID="{A1BEC81E-17B9-4807-B97C-3064C6B6844E}" presName="centerShape" presStyleLbl="vennNode1" presStyleIdx="0" presStyleCnt="4" custScaleX="82424" custScaleY="47294" custLinFactNeighborX="-1506" custLinFactNeighborY="552"/>
      <dgm:spPr/>
      <dgm:t>
        <a:bodyPr/>
        <a:lstStyle/>
        <a:p>
          <a:endParaRPr lang="en-US"/>
        </a:p>
      </dgm:t>
    </dgm:pt>
    <dgm:pt modelId="{A6FB819C-667A-4C6D-977A-ECE7B95C7E83}" type="pres">
      <dgm:prSet presAssocID="{1E69B065-E8D2-4B99-85AA-41AF9BFBADC9}" presName="node" presStyleLbl="vennNode1" presStyleIdx="1" presStyleCnt="4" custScaleX="277358" custScaleY="133845" custRadScaleRad="78259" custRadScaleInc="-5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261EF-7A1B-4234-9734-27A4AA2081FA}" type="pres">
      <dgm:prSet presAssocID="{BA836DD8-5C53-46AE-AA83-14D3424BBB89}" presName="node" presStyleLbl="vennNode1" presStyleIdx="2" presStyleCnt="4" custScaleX="202240" custScaleY="224710" custRadScaleRad="130853" custRadScaleInc="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EF679-7268-4623-B12D-F0503448E7F3}" type="pres">
      <dgm:prSet presAssocID="{AA9EC98A-3668-4B86-BF70-B4A2BC4E1F9C}" presName="node" presStyleLbl="vennNode1" presStyleIdx="3" presStyleCnt="4" custScaleX="206344" custScaleY="236451" custRadScaleRad="127768" custRadScaleInc="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42130-9550-4B24-85A4-8C26B45E66A3}" srcId="{7C43A838-30CA-4948-B2BF-DC968BA4EB1E}" destId="{A1BEC81E-17B9-4807-B97C-3064C6B6844E}" srcOrd="0" destOrd="0" parTransId="{7D00DC17-E82E-40E9-BF48-2EBDD9F1E778}" sibTransId="{A36B2802-A33E-4D9E-B298-999661A44808}"/>
    <dgm:cxn modelId="{C1996339-9769-43F2-AB98-72F06F428F71}" type="presOf" srcId="{AA9EC98A-3668-4B86-BF70-B4A2BC4E1F9C}" destId="{24AEF679-7268-4623-B12D-F0503448E7F3}" srcOrd="0" destOrd="0" presId="urn:microsoft.com/office/officeart/2005/8/layout/radial3"/>
    <dgm:cxn modelId="{38237198-E964-4CC6-BB1A-44C8F765AA13}" type="presOf" srcId="{A1BEC81E-17B9-4807-B97C-3064C6B6844E}" destId="{C7F3378F-2333-4C37-98FC-1DC381E347F8}" srcOrd="0" destOrd="0" presId="urn:microsoft.com/office/officeart/2005/8/layout/radial3"/>
    <dgm:cxn modelId="{66A5EF53-7C43-4325-9791-C099F4AA0E66}" type="presOf" srcId="{BA836DD8-5C53-46AE-AA83-14D3424BBB89}" destId="{111261EF-7A1B-4234-9734-27A4AA2081FA}" srcOrd="0" destOrd="0" presId="urn:microsoft.com/office/officeart/2005/8/layout/radial3"/>
    <dgm:cxn modelId="{7B6217DC-AC42-49C1-A4B9-F4C7B6F9B2D9}" srcId="{A1BEC81E-17B9-4807-B97C-3064C6B6844E}" destId="{AA9EC98A-3668-4B86-BF70-B4A2BC4E1F9C}" srcOrd="2" destOrd="0" parTransId="{C49B6C00-A8D6-446F-BCA0-7FF9BB5AA2D9}" sibTransId="{6E0CE211-6B2D-4E1B-B997-904333C5CCA2}"/>
    <dgm:cxn modelId="{E824D04E-A019-401C-B304-CE8A0DDF709B}" srcId="{A1BEC81E-17B9-4807-B97C-3064C6B6844E}" destId="{1E69B065-E8D2-4B99-85AA-41AF9BFBADC9}" srcOrd="0" destOrd="0" parTransId="{0468F9AC-920E-420B-9BDF-6A3E10EDF379}" sibTransId="{B209B433-41CA-4DB4-82E5-C61138DA83EC}"/>
    <dgm:cxn modelId="{C058A756-2381-47A5-9FBD-F561936DE97B}" type="presOf" srcId="{7C43A838-30CA-4948-B2BF-DC968BA4EB1E}" destId="{5CC3AEA8-3AA7-4E43-AF4B-6C530A20677F}" srcOrd="0" destOrd="0" presId="urn:microsoft.com/office/officeart/2005/8/layout/radial3"/>
    <dgm:cxn modelId="{3907FB64-BD86-4D4B-BA18-8D8371B98148}" srcId="{A1BEC81E-17B9-4807-B97C-3064C6B6844E}" destId="{BA836DD8-5C53-46AE-AA83-14D3424BBB89}" srcOrd="1" destOrd="0" parTransId="{313443D5-C08E-4071-96BC-0B6A25061ACE}" sibTransId="{5551B02A-E13E-4368-B6E2-7B4FA704AB4F}"/>
    <dgm:cxn modelId="{8481DCF7-FB16-4951-B1A1-C51EF982486A}" type="presOf" srcId="{1E69B065-E8D2-4B99-85AA-41AF9BFBADC9}" destId="{A6FB819C-667A-4C6D-977A-ECE7B95C7E83}" srcOrd="0" destOrd="0" presId="urn:microsoft.com/office/officeart/2005/8/layout/radial3"/>
    <dgm:cxn modelId="{A8259A4C-8A85-40C1-B253-CCA949E2C71F}" type="presParOf" srcId="{5CC3AEA8-3AA7-4E43-AF4B-6C530A20677F}" destId="{FEAE7071-36D3-47F8-8A76-CAC58B8904E9}" srcOrd="0" destOrd="0" presId="urn:microsoft.com/office/officeart/2005/8/layout/radial3"/>
    <dgm:cxn modelId="{9A9242B3-8A45-4F4F-929A-379163DE45C2}" type="presParOf" srcId="{FEAE7071-36D3-47F8-8A76-CAC58B8904E9}" destId="{C7F3378F-2333-4C37-98FC-1DC381E347F8}" srcOrd="0" destOrd="0" presId="urn:microsoft.com/office/officeart/2005/8/layout/radial3"/>
    <dgm:cxn modelId="{36AD787E-0861-4499-822E-45CAEEC2D3BE}" type="presParOf" srcId="{FEAE7071-36D3-47F8-8A76-CAC58B8904E9}" destId="{A6FB819C-667A-4C6D-977A-ECE7B95C7E83}" srcOrd="1" destOrd="0" presId="urn:microsoft.com/office/officeart/2005/8/layout/radial3"/>
    <dgm:cxn modelId="{7BEEDDF2-A918-41FB-A93D-05C9000AB8EA}" type="presParOf" srcId="{FEAE7071-36D3-47F8-8A76-CAC58B8904E9}" destId="{111261EF-7A1B-4234-9734-27A4AA2081FA}" srcOrd="2" destOrd="0" presId="urn:microsoft.com/office/officeart/2005/8/layout/radial3"/>
    <dgm:cxn modelId="{4109D177-078D-4F9B-B75A-2CB64BD92AEE}" type="presParOf" srcId="{FEAE7071-36D3-47F8-8A76-CAC58B8904E9}" destId="{24AEF679-7268-4623-B12D-F0503448E7F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3A838-30CA-4948-B2BF-DC968BA4EB1E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AA9EC98A-3668-4B86-BF70-B4A2BC4E1F9C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o-RO" sz="2000" b="1" dirty="0" smtClean="0"/>
            <a:t>Domeniul</a:t>
          </a:r>
        </a:p>
        <a:p>
          <a:r>
            <a:rPr lang="ro-RO" sz="2000" b="1" dirty="0" smtClean="0"/>
            <a:t> </a:t>
          </a:r>
          <a:r>
            <a:rPr lang="ro-RO" sz="2000" b="1" dirty="0" smtClean="0"/>
            <a:t>ELECTRONICĂ - AUTOMATIZĂRI</a:t>
          </a:r>
          <a:endParaRPr lang="ro-RO" sz="2000" dirty="0" smtClean="0"/>
        </a:p>
        <a:p>
          <a:r>
            <a:rPr lang="ro-RO" sz="2000" dirty="0" smtClean="0"/>
            <a:t>Specializarea</a:t>
          </a:r>
        </a:p>
        <a:p>
          <a:r>
            <a:rPr lang="es-ES" sz="2000" b="1" dirty="0" smtClean="0"/>
            <a:t> </a:t>
          </a:r>
          <a:r>
            <a:rPr lang="es-ES" sz="2000" b="1" dirty="0" smtClean="0">
              <a:solidFill>
                <a:srgbClr val="1A2EEE"/>
              </a:solidFill>
            </a:rPr>
            <a:t>TEHNICIAN OPERATOR TEHNICĂ DE CALCUL</a:t>
          </a:r>
          <a:endParaRPr lang="es-ES" sz="2000" dirty="0" smtClean="0">
            <a:solidFill>
              <a:srgbClr val="1A2EEE"/>
            </a:solidFill>
          </a:endParaRPr>
        </a:p>
        <a:p>
          <a:r>
            <a:rPr lang="ro-RO" sz="2000" b="1" dirty="0" smtClean="0"/>
            <a:t>1 CLASĂ - 24 locuri</a:t>
          </a:r>
          <a:endParaRPr lang="ro-RO" sz="2000" dirty="0" smtClean="0"/>
        </a:p>
        <a:p>
          <a:endParaRPr lang="ro-RO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36DD8-5C53-46AE-AA83-14D3424BBB89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o-RO" sz="2000" b="1" dirty="0" smtClean="0"/>
            <a:t>Domeniul MECANICĂ</a:t>
          </a:r>
          <a:endParaRPr lang="ro-RO" sz="2000" dirty="0" smtClean="0"/>
        </a:p>
        <a:p>
          <a:r>
            <a:rPr lang="ro-RO" sz="2000" dirty="0" smtClean="0"/>
            <a:t>Specializarea</a:t>
          </a:r>
        </a:p>
        <a:p>
          <a:r>
            <a:rPr lang="ro-RO" sz="2200" b="1" dirty="0" smtClean="0">
              <a:solidFill>
                <a:srgbClr val="002060"/>
              </a:solidFill>
            </a:rPr>
            <a:t>TEHNICIAN </a:t>
          </a:r>
          <a:r>
            <a:rPr lang="ro-RO" sz="2200" b="1" dirty="0" smtClean="0">
              <a:solidFill>
                <a:srgbClr val="002060"/>
              </a:solidFill>
            </a:rPr>
            <a:t>TRANSPORTURI</a:t>
          </a:r>
        </a:p>
        <a:p>
          <a:r>
            <a:rPr lang="ro-RO" sz="2000" b="1" dirty="0" smtClean="0"/>
            <a:t>1 </a:t>
          </a:r>
          <a:r>
            <a:rPr lang="ro-RO" sz="2000" b="1" dirty="0" smtClean="0"/>
            <a:t>CLASĂ - 24 locuri</a:t>
          </a:r>
          <a:endParaRPr lang="ro-RO" sz="2000" dirty="0" smtClean="0"/>
        </a:p>
        <a:p>
          <a:endParaRPr lang="ro-RO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EC81E-17B9-4807-B97C-3064C6B6844E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o-RO" sz="24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Profilul TEHNIC</a:t>
          </a:r>
          <a:endParaRPr lang="ro-RO" sz="2400" b="1" dirty="0">
            <a:solidFill>
              <a:srgbClr val="002060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6B2802-A33E-4D9E-B298-999661A44808}" type="sibTrans" cxnId="{58742130-9550-4B24-85A4-8C26B45E66A3}">
      <dgm:prSet/>
      <dgm:spPr/>
      <dgm:t>
        <a:bodyPr/>
        <a:lstStyle/>
        <a:p>
          <a:endParaRPr lang="ro-RO"/>
        </a:p>
      </dgm:t>
    </dgm:pt>
    <dgm:pt modelId="{7D00DC17-E82E-40E9-BF48-2EBDD9F1E778}" type="parTrans" cxnId="{58742130-9550-4B24-85A4-8C26B45E66A3}">
      <dgm:prSet/>
      <dgm:spPr/>
      <dgm:t>
        <a:bodyPr/>
        <a:lstStyle/>
        <a:p>
          <a:endParaRPr lang="ro-RO"/>
        </a:p>
      </dgm:t>
    </dgm:pt>
    <dgm:pt modelId="{6E0CE211-6B2D-4E1B-B997-904333C5CCA2}" type="sibTrans" cxnId="{7B6217DC-AC42-49C1-A4B9-F4C7B6F9B2D9}">
      <dgm:prSet/>
      <dgm:spPr/>
      <dgm:t>
        <a:bodyPr/>
        <a:lstStyle/>
        <a:p>
          <a:endParaRPr lang="ro-RO"/>
        </a:p>
      </dgm:t>
    </dgm:pt>
    <dgm:pt modelId="{C49B6C00-A8D6-446F-BCA0-7FF9BB5AA2D9}" type="parTrans" cxnId="{7B6217DC-AC42-49C1-A4B9-F4C7B6F9B2D9}">
      <dgm:prSet/>
      <dgm:spPr/>
      <dgm:t>
        <a:bodyPr/>
        <a:lstStyle/>
        <a:p>
          <a:endParaRPr lang="ro-RO"/>
        </a:p>
      </dgm:t>
    </dgm:pt>
    <dgm:pt modelId="{5551B02A-E13E-4368-B6E2-7B4FA704AB4F}" type="sibTrans" cxnId="{3907FB64-BD86-4D4B-BA18-8D8371B98148}">
      <dgm:prSet/>
      <dgm:spPr/>
      <dgm:t>
        <a:bodyPr/>
        <a:lstStyle/>
        <a:p>
          <a:endParaRPr lang="ro-RO"/>
        </a:p>
      </dgm:t>
    </dgm:pt>
    <dgm:pt modelId="{313443D5-C08E-4071-96BC-0B6A25061ACE}" type="parTrans" cxnId="{3907FB64-BD86-4D4B-BA18-8D8371B98148}">
      <dgm:prSet/>
      <dgm:spPr/>
      <dgm:t>
        <a:bodyPr/>
        <a:lstStyle/>
        <a:p>
          <a:endParaRPr lang="ro-RO"/>
        </a:p>
      </dgm:t>
    </dgm:pt>
    <dgm:pt modelId="{5CC3AEA8-3AA7-4E43-AF4B-6C530A20677F}" type="pres">
      <dgm:prSet presAssocID="{7C43A838-30CA-4948-B2BF-DC968BA4EB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E7071-36D3-47F8-8A76-CAC58B8904E9}" type="pres">
      <dgm:prSet presAssocID="{7C43A838-30CA-4948-B2BF-DC968BA4EB1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7F3378F-2333-4C37-98FC-1DC381E347F8}" type="pres">
      <dgm:prSet presAssocID="{A1BEC81E-17B9-4807-B97C-3064C6B6844E}" presName="centerShape" presStyleLbl="vennNode1" presStyleIdx="0" presStyleCnt="3" custScaleX="98643" custScaleY="52372" custLinFactNeighborX="7447" custLinFactNeighborY="-45356"/>
      <dgm:spPr/>
      <dgm:t>
        <a:bodyPr/>
        <a:lstStyle/>
        <a:p>
          <a:endParaRPr lang="en-US"/>
        </a:p>
      </dgm:t>
    </dgm:pt>
    <dgm:pt modelId="{111261EF-7A1B-4234-9734-27A4AA2081FA}" type="pres">
      <dgm:prSet presAssocID="{BA836DD8-5C53-46AE-AA83-14D3424BBB89}" presName="node" presStyleLbl="vennNode1" presStyleIdx="1" presStyleCnt="3" custScaleX="224094" custScaleY="262811" custRadScaleRad="125095" custRadScaleInc="5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EF679-7268-4623-B12D-F0503448E7F3}" type="pres">
      <dgm:prSet presAssocID="{AA9EC98A-3668-4B86-BF70-B4A2BC4E1F9C}" presName="node" presStyleLbl="vennNode1" presStyleIdx="2" presStyleCnt="3" custScaleX="290445" custScaleY="261233" custRadScaleRad="107396" custRadScaleInc="41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42130-9550-4B24-85A4-8C26B45E66A3}" srcId="{7C43A838-30CA-4948-B2BF-DC968BA4EB1E}" destId="{A1BEC81E-17B9-4807-B97C-3064C6B6844E}" srcOrd="0" destOrd="0" parTransId="{7D00DC17-E82E-40E9-BF48-2EBDD9F1E778}" sibTransId="{A36B2802-A33E-4D9E-B298-999661A44808}"/>
    <dgm:cxn modelId="{5F99583C-E70F-4514-ADF5-FA374DA18071}" type="presOf" srcId="{A1BEC81E-17B9-4807-B97C-3064C6B6844E}" destId="{C7F3378F-2333-4C37-98FC-1DC381E347F8}" srcOrd="0" destOrd="0" presId="urn:microsoft.com/office/officeart/2005/8/layout/radial3"/>
    <dgm:cxn modelId="{3907FB64-BD86-4D4B-BA18-8D8371B98148}" srcId="{A1BEC81E-17B9-4807-B97C-3064C6B6844E}" destId="{BA836DD8-5C53-46AE-AA83-14D3424BBB89}" srcOrd="0" destOrd="0" parTransId="{313443D5-C08E-4071-96BC-0B6A25061ACE}" sibTransId="{5551B02A-E13E-4368-B6E2-7B4FA704AB4F}"/>
    <dgm:cxn modelId="{9E8268AF-2153-4ED9-8085-910936E29EB9}" type="presOf" srcId="{BA836DD8-5C53-46AE-AA83-14D3424BBB89}" destId="{111261EF-7A1B-4234-9734-27A4AA2081FA}" srcOrd="0" destOrd="0" presId="urn:microsoft.com/office/officeart/2005/8/layout/radial3"/>
    <dgm:cxn modelId="{25D07498-4658-4189-896C-26686FADECEC}" type="presOf" srcId="{7C43A838-30CA-4948-B2BF-DC968BA4EB1E}" destId="{5CC3AEA8-3AA7-4E43-AF4B-6C530A20677F}" srcOrd="0" destOrd="0" presId="urn:microsoft.com/office/officeart/2005/8/layout/radial3"/>
    <dgm:cxn modelId="{1CE81779-C577-4547-BAC5-3D88C80076B5}" type="presOf" srcId="{AA9EC98A-3668-4B86-BF70-B4A2BC4E1F9C}" destId="{24AEF679-7268-4623-B12D-F0503448E7F3}" srcOrd="0" destOrd="0" presId="urn:microsoft.com/office/officeart/2005/8/layout/radial3"/>
    <dgm:cxn modelId="{7B6217DC-AC42-49C1-A4B9-F4C7B6F9B2D9}" srcId="{A1BEC81E-17B9-4807-B97C-3064C6B6844E}" destId="{AA9EC98A-3668-4B86-BF70-B4A2BC4E1F9C}" srcOrd="1" destOrd="0" parTransId="{C49B6C00-A8D6-446F-BCA0-7FF9BB5AA2D9}" sibTransId="{6E0CE211-6B2D-4E1B-B997-904333C5CCA2}"/>
    <dgm:cxn modelId="{1211192E-E6DD-4774-9B96-497E23810AFF}" type="presParOf" srcId="{5CC3AEA8-3AA7-4E43-AF4B-6C530A20677F}" destId="{FEAE7071-36D3-47F8-8A76-CAC58B8904E9}" srcOrd="0" destOrd="0" presId="urn:microsoft.com/office/officeart/2005/8/layout/radial3"/>
    <dgm:cxn modelId="{8530F99F-977D-4B5E-813E-8CD79193FD54}" type="presParOf" srcId="{FEAE7071-36D3-47F8-8A76-CAC58B8904E9}" destId="{C7F3378F-2333-4C37-98FC-1DC381E347F8}" srcOrd="0" destOrd="0" presId="urn:microsoft.com/office/officeart/2005/8/layout/radial3"/>
    <dgm:cxn modelId="{5C11D99D-6C82-445C-A159-7BFA224A9733}" type="presParOf" srcId="{FEAE7071-36D3-47F8-8A76-CAC58B8904E9}" destId="{111261EF-7A1B-4234-9734-27A4AA2081FA}" srcOrd="1" destOrd="0" presId="urn:microsoft.com/office/officeart/2005/8/layout/radial3"/>
    <dgm:cxn modelId="{10EA3241-720D-4A7A-8473-5ACE32C3FC1F}" type="presParOf" srcId="{FEAE7071-36D3-47F8-8A76-CAC58B8904E9}" destId="{24AEF679-7268-4623-B12D-F0503448E7F3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3A838-30CA-4948-B2BF-DC968BA4EB1E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1E69B065-E8D2-4B99-85AA-41AF9BFBADC9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ro-RO" sz="2800" b="1" dirty="0" smtClean="0"/>
            <a:t>Domeniul TURISM</a:t>
          </a:r>
        </a:p>
        <a:p>
          <a:r>
            <a:rPr lang="ro-RO" sz="2800" dirty="0" smtClean="0"/>
            <a:t>Specializarea</a:t>
          </a:r>
        </a:p>
        <a:p>
          <a:r>
            <a:rPr lang="ro-RO" sz="2800" b="1" dirty="0" smtClean="0"/>
            <a:t> </a:t>
          </a:r>
          <a:r>
            <a:rPr lang="ro-RO" sz="2800" b="1" dirty="0" smtClean="0">
              <a:solidFill>
                <a:srgbClr val="FF0000"/>
              </a:solidFill>
            </a:rPr>
            <a:t>TEHNICIAN ÎN TURISM</a:t>
          </a:r>
          <a:endParaRPr lang="ro-RO" sz="2800" dirty="0" smtClean="0">
            <a:solidFill>
              <a:srgbClr val="FF0000"/>
            </a:solidFill>
          </a:endParaRPr>
        </a:p>
        <a:p>
          <a:r>
            <a:rPr lang="ro-RO" sz="2800" b="1" dirty="0" smtClean="0"/>
            <a:t>1 CLASĂ - 24 locuri</a:t>
          </a:r>
          <a:endParaRPr lang="ro-RO" sz="2800" dirty="0" smtClean="0"/>
        </a:p>
      </dgm:t>
    </dgm:pt>
    <dgm:pt modelId="{A1BEC81E-17B9-4807-B97C-3064C6B6844E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o-RO" sz="24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Profilul </a:t>
          </a:r>
          <a:r>
            <a:rPr lang="ro-RO" sz="24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SERVICII</a:t>
          </a:r>
          <a:endParaRPr lang="ro-RO" sz="2400" b="1" dirty="0">
            <a:solidFill>
              <a:srgbClr val="002060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6B2802-A33E-4D9E-B298-999661A44808}" type="sibTrans" cxnId="{58742130-9550-4B24-85A4-8C26B45E66A3}">
      <dgm:prSet/>
      <dgm:spPr/>
      <dgm:t>
        <a:bodyPr/>
        <a:lstStyle/>
        <a:p>
          <a:endParaRPr lang="ro-RO"/>
        </a:p>
      </dgm:t>
    </dgm:pt>
    <dgm:pt modelId="{7D00DC17-E82E-40E9-BF48-2EBDD9F1E778}" type="parTrans" cxnId="{58742130-9550-4B24-85A4-8C26B45E66A3}">
      <dgm:prSet/>
      <dgm:spPr/>
      <dgm:t>
        <a:bodyPr/>
        <a:lstStyle/>
        <a:p>
          <a:endParaRPr lang="ro-RO"/>
        </a:p>
      </dgm:t>
    </dgm:pt>
    <dgm:pt modelId="{B209B433-41CA-4DB4-82E5-C61138DA83EC}" type="sibTrans" cxnId="{E824D04E-A019-401C-B304-CE8A0DDF709B}">
      <dgm:prSet/>
      <dgm:spPr/>
      <dgm:t>
        <a:bodyPr/>
        <a:lstStyle/>
        <a:p>
          <a:endParaRPr lang="ro-RO"/>
        </a:p>
      </dgm:t>
    </dgm:pt>
    <dgm:pt modelId="{0468F9AC-920E-420B-9BDF-6A3E10EDF379}" type="parTrans" cxnId="{E824D04E-A019-401C-B304-CE8A0DDF709B}">
      <dgm:prSet/>
      <dgm:spPr/>
      <dgm:t>
        <a:bodyPr/>
        <a:lstStyle/>
        <a:p>
          <a:endParaRPr lang="ro-RO"/>
        </a:p>
      </dgm:t>
    </dgm:pt>
    <dgm:pt modelId="{5CC3AEA8-3AA7-4E43-AF4B-6C530A20677F}" type="pres">
      <dgm:prSet presAssocID="{7C43A838-30CA-4948-B2BF-DC968BA4EB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E7071-36D3-47F8-8A76-CAC58B8904E9}" type="pres">
      <dgm:prSet presAssocID="{7C43A838-30CA-4948-B2BF-DC968BA4EB1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C7F3378F-2333-4C37-98FC-1DC381E347F8}" type="pres">
      <dgm:prSet presAssocID="{A1BEC81E-17B9-4807-B97C-3064C6B6844E}" presName="centerShape" presStyleLbl="vennNode1" presStyleIdx="0" presStyleCnt="2" custScaleX="220525" custScaleY="90543" custLinFactNeighborX="14632" custLinFactNeighborY="-18679"/>
      <dgm:spPr/>
      <dgm:t>
        <a:bodyPr/>
        <a:lstStyle/>
        <a:p>
          <a:endParaRPr lang="en-US"/>
        </a:p>
      </dgm:t>
    </dgm:pt>
    <dgm:pt modelId="{A6FB819C-667A-4C6D-977A-ECE7B95C7E83}" type="pres">
      <dgm:prSet presAssocID="{1E69B065-E8D2-4B99-85AA-41AF9BFBADC9}" presName="node" presStyleLbl="vennNode1" presStyleIdx="1" presStyleCnt="2" custScaleX="613528" custScaleY="339421" custRadScaleRad="89604" custRadScaleInc="3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42130-9550-4B24-85A4-8C26B45E66A3}" srcId="{7C43A838-30CA-4948-B2BF-DC968BA4EB1E}" destId="{A1BEC81E-17B9-4807-B97C-3064C6B6844E}" srcOrd="0" destOrd="0" parTransId="{7D00DC17-E82E-40E9-BF48-2EBDD9F1E778}" sibTransId="{A36B2802-A33E-4D9E-B298-999661A44808}"/>
    <dgm:cxn modelId="{F9EE733A-D53E-40BB-8636-C54522F30A02}" type="presOf" srcId="{1E69B065-E8D2-4B99-85AA-41AF9BFBADC9}" destId="{A6FB819C-667A-4C6D-977A-ECE7B95C7E83}" srcOrd="0" destOrd="0" presId="urn:microsoft.com/office/officeart/2005/8/layout/radial3"/>
    <dgm:cxn modelId="{E824D04E-A019-401C-B304-CE8A0DDF709B}" srcId="{A1BEC81E-17B9-4807-B97C-3064C6B6844E}" destId="{1E69B065-E8D2-4B99-85AA-41AF9BFBADC9}" srcOrd="0" destOrd="0" parTransId="{0468F9AC-920E-420B-9BDF-6A3E10EDF379}" sibTransId="{B209B433-41CA-4DB4-82E5-C61138DA83EC}"/>
    <dgm:cxn modelId="{6DA3D89B-31D2-4710-B6FF-C881ACB1525D}" type="presOf" srcId="{7C43A838-30CA-4948-B2BF-DC968BA4EB1E}" destId="{5CC3AEA8-3AA7-4E43-AF4B-6C530A20677F}" srcOrd="0" destOrd="0" presId="urn:microsoft.com/office/officeart/2005/8/layout/radial3"/>
    <dgm:cxn modelId="{FE290853-8FA8-41A3-9E87-09027566084F}" type="presOf" srcId="{A1BEC81E-17B9-4807-B97C-3064C6B6844E}" destId="{C7F3378F-2333-4C37-98FC-1DC381E347F8}" srcOrd="0" destOrd="0" presId="urn:microsoft.com/office/officeart/2005/8/layout/radial3"/>
    <dgm:cxn modelId="{6AA302FD-19BB-4122-839D-17F7E382CB52}" type="presParOf" srcId="{5CC3AEA8-3AA7-4E43-AF4B-6C530A20677F}" destId="{FEAE7071-36D3-47F8-8A76-CAC58B8904E9}" srcOrd="0" destOrd="0" presId="urn:microsoft.com/office/officeart/2005/8/layout/radial3"/>
    <dgm:cxn modelId="{F6442911-237A-473C-A6C0-20AB4DCAFDF1}" type="presParOf" srcId="{FEAE7071-36D3-47F8-8A76-CAC58B8904E9}" destId="{C7F3378F-2333-4C37-98FC-1DC381E347F8}" srcOrd="0" destOrd="0" presId="urn:microsoft.com/office/officeart/2005/8/layout/radial3"/>
    <dgm:cxn modelId="{E787BD83-6264-4AE9-87C3-46DF9DC5DFCA}" type="presParOf" srcId="{FEAE7071-36D3-47F8-8A76-CAC58B8904E9}" destId="{A6FB819C-667A-4C6D-977A-ECE7B95C7E83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F4E6-CB80-46C1-913F-7312EAF9D1B9}">
      <dsp:nvSpPr>
        <dsp:cNvPr id="0" name=""/>
        <dsp:cNvSpPr/>
      </dsp:nvSpPr>
      <dsp:spPr>
        <a:xfrm>
          <a:off x="0" y="135"/>
          <a:ext cx="5328591" cy="244800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CBB64E-B5ED-4C12-93ED-B494FBAFD2D5}">
      <dsp:nvSpPr>
        <dsp:cNvPr id="0" name=""/>
        <dsp:cNvSpPr/>
      </dsp:nvSpPr>
      <dsp:spPr>
        <a:xfrm>
          <a:off x="429825" y="612136"/>
          <a:ext cx="4365906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/>
            <a:t>Învățământ profesional de stat cu durata de 3 ani</a:t>
          </a:r>
          <a:endParaRPr lang="ro-RO" sz="2400" b="1" kern="1200" dirty="0"/>
        </a:p>
      </dsp:txBody>
      <dsp:txXfrm>
        <a:off x="429825" y="612136"/>
        <a:ext cx="4365906" cy="12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378F-2333-4C37-98FC-1DC381E347F8}">
      <dsp:nvSpPr>
        <dsp:cNvPr id="0" name=""/>
        <dsp:cNvSpPr/>
      </dsp:nvSpPr>
      <dsp:spPr>
        <a:xfrm>
          <a:off x="2630436" y="1944223"/>
          <a:ext cx="2588472" cy="1485237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Învățământ Profesional</a:t>
          </a:r>
          <a:endParaRPr lang="ro-RO" sz="1800" b="1" kern="1200" dirty="0">
            <a:solidFill>
              <a:srgbClr val="002060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sp:txBody>
      <dsp:txXfrm>
        <a:off x="3009509" y="2161731"/>
        <a:ext cx="1830326" cy="1050221"/>
      </dsp:txXfrm>
    </dsp:sp>
    <dsp:sp modelId="{A6FB819C-667A-4C6D-977A-ECE7B95C7E83}">
      <dsp:nvSpPr>
        <dsp:cNvPr id="0" name=""/>
        <dsp:cNvSpPr/>
      </dsp:nvSpPr>
      <dsp:spPr>
        <a:xfrm>
          <a:off x="1622343" y="25402"/>
          <a:ext cx="4355123" cy="2101657"/>
        </a:xfrm>
        <a:prstGeom prst="ellipse">
          <a:avLst/>
        </a:prstGeom>
        <a:solidFill>
          <a:srgbClr val="5BE21E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 COMERȚ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 </a:t>
          </a:r>
          <a:r>
            <a:rPr lang="ro-RO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Comerciant-vânzător</a:t>
          </a:r>
          <a:r>
            <a:rPr lang="ro-RO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½ clasă 12 locuri</a:t>
          </a:r>
        </a:p>
      </dsp:txBody>
      <dsp:txXfrm>
        <a:off x="2260136" y="333183"/>
        <a:ext cx="3079537" cy="1486095"/>
      </dsp:txXfrm>
    </dsp:sp>
    <dsp:sp modelId="{111261EF-7A1B-4234-9734-27A4AA2081FA}">
      <dsp:nvSpPr>
        <dsp:cNvPr id="0" name=""/>
        <dsp:cNvSpPr/>
      </dsp:nvSpPr>
      <dsp:spPr>
        <a:xfrm>
          <a:off x="4627435" y="1921641"/>
          <a:ext cx="3175607" cy="3528435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 INDUSTRIE TEXTILĂ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Confecționer produse textile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½ clasă, 12 locuri</a:t>
          </a:r>
          <a:endParaRPr lang="ro-RO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492" y="2438368"/>
        <a:ext cx="2245493" cy="2494981"/>
      </dsp:txXfrm>
    </dsp:sp>
    <dsp:sp modelId="{24AEF679-7268-4623-B12D-F0503448E7F3}">
      <dsp:nvSpPr>
        <dsp:cNvPr id="0" name=""/>
        <dsp:cNvSpPr/>
      </dsp:nvSpPr>
      <dsp:spPr>
        <a:xfrm>
          <a:off x="91250" y="1829462"/>
          <a:ext cx="3240049" cy="3712794"/>
        </a:xfrm>
        <a:prstGeom prst="ellipse">
          <a:avLst/>
        </a:prstGeom>
        <a:solidFill>
          <a:schemeClr val="accent4">
            <a:alpha val="50000"/>
            <a:hueOff val="1806477"/>
            <a:satOff val="-11807"/>
            <a:lumOff val="70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DOMENIUL MECANICĂ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Calificarea profesională: </a:t>
          </a:r>
          <a:r>
            <a:rPr lang="ro-RO" sz="3200" b="1" kern="1200" dirty="0" smtClean="0">
              <a:solidFill>
                <a:srgbClr val="1A2EE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Mecanic auto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clasă,  24 locuri</a:t>
          </a:r>
          <a:endParaRPr lang="ro-RO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44" y="2373188"/>
        <a:ext cx="2291061" cy="2625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378F-2333-4C37-98FC-1DC381E347F8}">
      <dsp:nvSpPr>
        <dsp:cNvPr id="0" name=""/>
        <dsp:cNvSpPr/>
      </dsp:nvSpPr>
      <dsp:spPr>
        <a:xfrm>
          <a:off x="2846467" y="143998"/>
          <a:ext cx="2797394" cy="148520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Profilul TEHNIC</a:t>
          </a:r>
          <a:endParaRPr lang="ro-RO" sz="2400" b="1" kern="1200" dirty="0">
            <a:solidFill>
              <a:srgbClr val="002060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56136" y="361501"/>
        <a:ext cx="1978056" cy="1050199"/>
      </dsp:txXfrm>
    </dsp:sp>
    <dsp:sp modelId="{111261EF-7A1B-4234-9734-27A4AA2081FA}">
      <dsp:nvSpPr>
        <dsp:cNvPr id="0" name=""/>
        <dsp:cNvSpPr/>
      </dsp:nvSpPr>
      <dsp:spPr>
        <a:xfrm>
          <a:off x="4646663" y="1152114"/>
          <a:ext cx="3177515" cy="3726499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Domeniul MECANICĂ</a:t>
          </a:r>
          <a:endParaRPr lang="ro-R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Specializarea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solidFill>
                <a:srgbClr val="002060"/>
              </a:solidFill>
            </a:rPr>
            <a:t>TEHNICIAN </a:t>
          </a:r>
          <a:r>
            <a:rPr lang="ro-RO" sz="2200" b="1" kern="1200" dirty="0" smtClean="0">
              <a:solidFill>
                <a:srgbClr val="002060"/>
              </a:solidFill>
            </a:rPr>
            <a:t>TRANSPORTURI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1 </a:t>
          </a:r>
          <a:r>
            <a:rPr lang="ro-RO" sz="2000" b="1" kern="1200" dirty="0" smtClean="0"/>
            <a:t>CLASĂ - 24 locuri</a:t>
          </a:r>
          <a:endParaRPr lang="ro-R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1999" y="1697847"/>
        <a:ext cx="2246843" cy="2635033"/>
      </dsp:txXfrm>
    </dsp:sp>
    <dsp:sp modelId="{24AEF679-7268-4623-B12D-F0503448E7F3}">
      <dsp:nvSpPr>
        <dsp:cNvPr id="0" name=""/>
        <dsp:cNvSpPr/>
      </dsp:nvSpPr>
      <dsp:spPr>
        <a:xfrm>
          <a:off x="0" y="1224160"/>
          <a:ext cx="4118332" cy="3704124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Domeniul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 </a:t>
          </a:r>
          <a:r>
            <a:rPr lang="ro-RO" sz="2000" b="1" kern="1200" dirty="0" smtClean="0"/>
            <a:t>ELECTRONICĂ - AUTOMATIZĂRI</a:t>
          </a:r>
          <a:endParaRPr lang="ro-RO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Specializarea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 </a:t>
          </a:r>
          <a:r>
            <a:rPr lang="es-ES" sz="2000" b="1" kern="1200" dirty="0" smtClean="0">
              <a:solidFill>
                <a:srgbClr val="1A2EEE"/>
              </a:solidFill>
            </a:rPr>
            <a:t>TEHNICIAN OPERATOR TEHNICĂ DE CALCUL</a:t>
          </a:r>
          <a:endParaRPr lang="es-ES" sz="2000" kern="1200" dirty="0" smtClean="0">
            <a:solidFill>
              <a:srgbClr val="1A2EEE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1 CLASĂ - 24 locuri</a:t>
          </a:r>
          <a:endParaRPr lang="ro-RO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116" y="1766616"/>
        <a:ext cx="2912100" cy="2619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378F-2333-4C37-98FC-1DC381E347F8}">
      <dsp:nvSpPr>
        <dsp:cNvPr id="0" name=""/>
        <dsp:cNvSpPr/>
      </dsp:nvSpPr>
      <dsp:spPr>
        <a:xfrm>
          <a:off x="721368" y="390470"/>
          <a:ext cx="3982219" cy="1635016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Profilul </a:t>
          </a:r>
          <a:r>
            <a:rPr lang="ro-RO" sz="2400" b="1" kern="1200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SERVICII</a:t>
          </a:r>
          <a:endParaRPr lang="ro-RO" sz="2400" b="1" kern="1200" dirty="0">
            <a:solidFill>
              <a:srgbClr val="002060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304550" y="629913"/>
        <a:ext cx="2815855" cy="1156130"/>
      </dsp:txXfrm>
    </dsp:sp>
    <dsp:sp modelId="{A6FB819C-667A-4C6D-977A-ECE7B95C7E83}">
      <dsp:nvSpPr>
        <dsp:cNvPr id="0" name=""/>
        <dsp:cNvSpPr/>
      </dsp:nvSpPr>
      <dsp:spPr>
        <a:xfrm>
          <a:off x="2401159" y="1952330"/>
          <a:ext cx="5539515" cy="306461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 smtClean="0"/>
            <a:t>Domeniul TURISM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Specializarea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 smtClean="0"/>
            <a:t> </a:t>
          </a:r>
          <a:r>
            <a:rPr lang="ro-RO" sz="2800" b="1" kern="1200" dirty="0" smtClean="0">
              <a:solidFill>
                <a:srgbClr val="FF0000"/>
              </a:solidFill>
            </a:rPr>
            <a:t>TEHNICIAN ÎN TURISM</a:t>
          </a:r>
          <a:endParaRPr lang="ro-RO" sz="2800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 smtClean="0"/>
            <a:t>1 CLASĂ - 24 locuri</a:t>
          </a:r>
          <a:endParaRPr lang="ro-RO" sz="2800" kern="1200" dirty="0" smtClean="0"/>
        </a:p>
      </dsp:txBody>
      <dsp:txXfrm>
        <a:off x="3212402" y="2401133"/>
        <a:ext cx="3917029" cy="216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7D0F0-E485-4BF0-B2F9-72E7BB11BB11}" type="datetimeFigureOut">
              <a:rPr lang="en-US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CFBA-76D7-40D5-8C40-492D6BF9B45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CFBA-76D7-40D5-8C40-492D6BF9B45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2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CFBA-76D7-40D5-8C40-492D6BF9B45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0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9644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0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86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4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73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7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5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8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01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2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1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2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18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17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DDD86-CD36-4D9E-8F53-AFBB0D7B5C7A}" type="datetimeFigureOut">
              <a:rPr lang="en-GB" smtClean="0"/>
              <a:t>08/05/2023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0398FA-E887-4C3B-BF8D-BDBBA4DAA5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433384" y="485800"/>
            <a:ext cx="7724332" cy="1421904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Meseria face diferența viitorului tău”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iceu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680520" cy="35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60772" y="728585"/>
            <a:ext cx="4415684" cy="565274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4667250" algn="l"/>
              </a:tabLst>
            </a:pPr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Liceul  </a:t>
            </a:r>
            <a:b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Tehnologic  </a:t>
            </a:r>
            <a:b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o-RO" sz="4000" b="1" dirty="0" smtClean="0">
                <a:solidFill>
                  <a:srgbClr val="0070C0"/>
                </a:solidFill>
                <a:latin typeface="+mn-lt"/>
              </a:rPr>
              <a:t>Mihai Viteazu</a:t>
            </a:r>
            <a:br>
              <a:rPr lang="ro-RO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 U L C A N</a:t>
            </a:r>
            <a:b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o-RO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o-RO" sz="3200" b="1" i="1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>mihaiviteazuvulcan.ro</a:t>
            </a:r>
            <a:br>
              <a:rPr lang="ro-RO" sz="3200" b="1" i="1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o-RO" sz="2400" b="1" i="1" dirty="0" smtClean="0">
                <a:solidFill>
                  <a:srgbClr val="0070C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o-RO" sz="20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HD, Vulcan, Str. Nicolae Titulescu, nr.43</a:t>
            </a:r>
            <a: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o-RO" sz="24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0254 570.525</a:t>
            </a:r>
            <a: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o-RO" sz="3200" b="1" i="1" dirty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endParaRPr lang="ro-RO" sz="3200" b="1" i="1" dirty="0" smtClean="0">
              <a:solidFill>
                <a:schemeClr val="accent5">
                  <a:lumMod val="50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04667" cy="42484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 smtClean="0">
                <a:solidFill>
                  <a:schemeClr val="accent1"/>
                </a:solidFill>
              </a:rPr>
              <a:t>Atelier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 smtClean="0">
                <a:solidFill>
                  <a:schemeClr val="accent1"/>
                </a:solidFill>
              </a:rPr>
              <a:t>Mecanic auto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2719223" cy="203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P\Desktop\94c041db-4969-4fea-b842-0e56619ee986.jf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879778"/>
            <a:ext cx="2940541" cy="22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64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41656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983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7584" y="809758"/>
            <a:ext cx="7543800" cy="943000"/>
          </a:xfrm>
        </p:spPr>
        <p:txBody>
          <a:bodyPr>
            <a:normAutofit lnSpcReduction="1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telier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dotat cu simulator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coală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șoferi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gratuită;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ine 5" descr="SIMULATOR INSTRUIRE CONDUCERE AUTO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58" b="16565"/>
          <a:stretch>
            <a:fillRect/>
          </a:stretch>
        </p:blipFill>
        <p:spPr bwMode="auto">
          <a:xfrm>
            <a:off x="1691680" y="2132192"/>
            <a:ext cx="7452320" cy="4736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0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375048"/>
          </a:xfrm>
        </p:spPr>
        <p:txBody>
          <a:bodyPr/>
          <a:lstStyle/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telier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croitorie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clădire nouă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dotat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mașini  de cusut de ultimă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generație</a:t>
            </a:r>
            <a:r>
              <a:rPr lang="vi-VN" dirty="0" smtClean="0"/>
              <a:t>;</a:t>
            </a:r>
            <a:endParaRPr lang="vi-VN" dirty="0"/>
          </a:p>
        </p:txBody>
      </p:sp>
      <p:pic>
        <p:nvPicPr>
          <p:cNvPr id="6" name="I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18">
            <a:off x="512484" y="2276207"/>
            <a:ext cx="3528682" cy="244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9326"/>
            <a:ext cx="4450488" cy="333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AutoShape 4" descr="Confectii1"/>
          <p:cNvSpPr>
            <a:spLocks noChangeArrowheads="1"/>
          </p:cNvSpPr>
          <p:nvPr/>
        </p:nvSpPr>
        <p:spPr bwMode="auto">
          <a:xfrm>
            <a:off x="4305952" y="5157192"/>
            <a:ext cx="2562225" cy="1419225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0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6" t="291" b="3435"/>
          <a:stretch/>
        </p:blipFill>
        <p:spPr>
          <a:xfrm>
            <a:off x="683568" y="2348880"/>
            <a:ext cx="3826243" cy="293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GRUPUL SCOLAR MIHAI VITEAZU VULCAN DETERMINAREA COMPRESIEI LA MOTORUL TERMIC CU AJUTORUL COMPRESOMETRULU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27266"/>
            <a:ext cx="3024336" cy="22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stituent conținut 2"/>
          <p:cNvSpPr txBox="1">
            <a:spLocks/>
          </p:cNvSpPr>
          <p:nvPr/>
        </p:nvSpPr>
        <p:spPr>
          <a:xfrm>
            <a:off x="827584" y="889485"/>
            <a:ext cx="7543800" cy="13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Laboratoare pentru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instruire la standarde înalte,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bazată pe cunoştinţe de cultură generală şi formarea de competenţe profesionale în diverse domenii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 descr="GRUPUL SCOLAR MIHAI VITEAZU VULCAN MASURAREA ECHIPAMENTELOR DE JOASA TENSIUNE-electric"/>
          <p:cNvSpPr>
            <a:spLocks noChangeArrowheads="1"/>
          </p:cNvSpPr>
          <p:nvPr/>
        </p:nvSpPr>
        <p:spPr bwMode="auto">
          <a:xfrm>
            <a:off x="5438750" y="2498306"/>
            <a:ext cx="3022577" cy="2136955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5576" y="21312"/>
            <a:ext cx="7992888" cy="108701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ECHIPA DE ROBOTICĂ</a:t>
            </a:r>
            <a:br>
              <a:rPr lang="ro-RO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 LAZARUS ASCENDING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13840"/>
            <a:ext cx="3883583" cy="291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0" y="227687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648072"/>
          </a:xfrm>
        </p:spPr>
        <p:txBody>
          <a:bodyPr>
            <a:noAutofit/>
          </a:bodyPr>
          <a:lstStyle/>
          <a:p>
            <a:r>
              <a:rPr lang="ro-RO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MOBILITĂȚI ERASMUS</a:t>
            </a:r>
            <a:br>
              <a:rPr lang="ro-RO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ubstituent conținut 3" descr="https://i2.wp.com/ziarulexclusiv.ro/wp-content/uploads/2017/12/pozegermania.jpg?resize=600%2C450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4867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tăText 4"/>
          <p:cNvSpPr txBox="1"/>
          <p:nvPr/>
        </p:nvSpPr>
        <p:spPr>
          <a:xfrm>
            <a:off x="2987824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Stagiul de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regătire practică efectuat în Portugalia, Polonia, Germania.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1"/>
          <p:cNvSpPr>
            <a:spLocks noGrp="1"/>
          </p:cNvSpPr>
          <p:nvPr>
            <p:ph type="title"/>
          </p:nvPr>
        </p:nvSpPr>
        <p:spPr>
          <a:xfrm>
            <a:off x="829856" y="1337959"/>
            <a:ext cx="4248472" cy="58296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de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69" y="735551"/>
            <a:ext cx="3747569" cy="4464496"/>
          </a:xfrm>
        </p:spPr>
      </p:pic>
      <p:sp>
        <p:nvSpPr>
          <p:cNvPr id="6" name="CasetăText 5"/>
          <p:cNvSpPr txBox="1"/>
          <p:nvPr/>
        </p:nvSpPr>
        <p:spPr>
          <a:xfrm>
            <a:off x="1048150" y="1988840"/>
            <a:ext cx="7992888" cy="285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06000"/>
              </a:lnSpc>
              <a:spcAft>
                <a:spcPts val="800"/>
              </a:spcAft>
            </a:pPr>
            <a:r>
              <a:rPr lang="en-GB" sz="2400" b="1" u="sng" dirty="0">
                <a:solidFill>
                  <a:srgbClr val="1A2EE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www.mihaiviteazuvulcan.ro</a:t>
            </a:r>
          </a:p>
          <a:p>
            <a:pPr indent="270510">
              <a:lnSpc>
                <a:spcPct val="106000"/>
              </a:lnSpc>
              <a:spcAft>
                <a:spcPts val="800"/>
              </a:spcAft>
            </a:pPr>
            <a:r>
              <a:rPr lang="ro-RO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Vulcan, </a:t>
            </a:r>
            <a:r>
              <a:rPr lang="ro-RO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jud. Hunedoara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70510">
              <a:lnSpc>
                <a:spcPct val="106000"/>
              </a:lnSpc>
              <a:spcAft>
                <a:spcPts val="800"/>
              </a:spcAft>
            </a:pPr>
            <a:r>
              <a:rPr lang="ro-RO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str. Nicolae Titulescu, nr.43</a:t>
            </a:r>
            <a:endParaRPr lang="en-GB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70510">
              <a:lnSpc>
                <a:spcPct val="106000"/>
              </a:lnSpc>
              <a:spcAft>
                <a:spcPts val="800"/>
              </a:spcAft>
            </a:pPr>
            <a:r>
              <a:rPr lang="ro-RO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0254 </a:t>
            </a:r>
            <a:r>
              <a:rPr lang="ro-RO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 570565 </a:t>
            </a:r>
            <a:r>
              <a:rPr lang="ro-RO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173038">
              <a:lnSpc>
                <a:spcPct val="106000"/>
              </a:lnSpc>
            </a:pPr>
            <a:r>
              <a:rPr lang="ro-RO" sz="2400" b="1" u="sng" dirty="0">
                <a:solidFill>
                  <a:srgbClr val="1A2E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400" b="1" u="sng" dirty="0" smtClean="0">
                <a:solidFill>
                  <a:srgbClr val="1A2E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iceul_vulcan@yahoo.com </a:t>
            </a:r>
            <a:endParaRPr lang="en-GB" sz="2400" b="1" u="sng" dirty="0">
              <a:solidFill>
                <a:srgbClr val="1A2E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2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1"/>
          <p:cNvSpPr>
            <a:spLocks noGrp="1"/>
          </p:cNvSpPr>
          <p:nvPr>
            <p:ph type="title"/>
          </p:nvPr>
        </p:nvSpPr>
        <p:spPr>
          <a:xfrm>
            <a:off x="1403648" y="4725144"/>
            <a:ext cx="6781800" cy="1224136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70C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OFERTA  EDUCAŢIONALĂ </a:t>
            </a:r>
            <a:r>
              <a:rPr lang="ro-RO" b="1" dirty="0" smtClean="0">
                <a:solidFill>
                  <a:srgbClr val="0070C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ubstituent conțin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75710"/>
              </p:ext>
            </p:extLst>
          </p:nvPr>
        </p:nvGraphicFramePr>
        <p:xfrm>
          <a:off x="2339752" y="1628800"/>
          <a:ext cx="532859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u 1"/>
          <p:cNvSpPr txBox="1">
            <a:spLocks/>
          </p:cNvSpPr>
          <p:nvPr/>
        </p:nvSpPr>
        <p:spPr>
          <a:xfrm>
            <a:off x="1462608" y="829816"/>
            <a:ext cx="6781800" cy="7989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FILIERA </a:t>
            </a:r>
            <a:r>
              <a:rPr lang="ro-RO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TEHNOLOGICĂ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12470"/>
              </p:ext>
            </p:extLst>
          </p:nvPr>
        </p:nvGraphicFramePr>
        <p:xfrm>
          <a:off x="1077462" y="692696"/>
          <a:ext cx="794020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u 2"/>
          <p:cNvSpPr txBox="1">
            <a:spLocks/>
          </p:cNvSpPr>
          <p:nvPr/>
        </p:nvSpPr>
        <p:spPr>
          <a:xfrm>
            <a:off x="808261" y="0"/>
            <a:ext cx="7671002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1077462" y="-26945"/>
            <a:ext cx="7671002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o-RO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ro-RO" sz="2800" b="1" dirty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OFERTA  EDUCAŢIONALĂ </a:t>
            </a:r>
            <a:r>
              <a:rPr lang="ro-RO" sz="2800" b="1" dirty="0" smtClean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it-IT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GB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352473"/>
              </p:ext>
            </p:extLst>
          </p:nvPr>
        </p:nvGraphicFramePr>
        <p:xfrm>
          <a:off x="1077462" y="692696"/>
          <a:ext cx="794020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u 2"/>
          <p:cNvSpPr txBox="1">
            <a:spLocks/>
          </p:cNvSpPr>
          <p:nvPr/>
        </p:nvSpPr>
        <p:spPr>
          <a:xfrm>
            <a:off x="808261" y="0"/>
            <a:ext cx="7671002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1077462" y="-26945"/>
            <a:ext cx="767100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o-RO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ro-RO" sz="2800" b="1" dirty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OFERTA  EDUCAŢIONALĂ </a:t>
            </a:r>
            <a:r>
              <a:rPr lang="ro-RO" sz="2800" b="1" dirty="0" smtClean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it-IT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GB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ubstituent conțin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95065"/>
              </p:ext>
            </p:extLst>
          </p:nvPr>
        </p:nvGraphicFramePr>
        <p:xfrm>
          <a:off x="1077462" y="692696"/>
          <a:ext cx="794020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u 2"/>
          <p:cNvSpPr txBox="1">
            <a:spLocks/>
          </p:cNvSpPr>
          <p:nvPr/>
        </p:nvSpPr>
        <p:spPr>
          <a:xfrm>
            <a:off x="808261" y="0"/>
            <a:ext cx="7671002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1077462" y="-26945"/>
            <a:ext cx="767100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o-RO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ro-RO" sz="2800" b="1" dirty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OFERTA  EDUCAŢIONALĂ </a:t>
            </a:r>
            <a:r>
              <a:rPr lang="ro-RO" sz="2800" b="1" dirty="0" smtClean="0">
                <a:solidFill>
                  <a:srgbClr val="002060"/>
                </a:solidFill>
                <a:effectLst>
                  <a:reflection blurRad="6350" stA="53000" endA="300" endPos="35500" dir="5400000" sy="-9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it-IT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GB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0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23928" y="1020166"/>
            <a:ext cx="4555609" cy="55771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invit să ne cunoști!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o-RO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Liceul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  reabilitat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JM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iativa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sprijinul Primăriei Vulcan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printr-un proiect european amplu, care 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Clasele spațioase sunt distribuite în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 corpuri  de clădire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diferite: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 A - principal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 B - atelierele,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de sport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festivă;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Corpul C - atelierul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atelierul de confecții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textile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pielărie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2" name="AutoShape 2" descr="Confectii1"/>
          <p:cNvSpPr>
            <a:spLocks noChangeArrowheads="1"/>
          </p:cNvSpPr>
          <p:nvPr/>
        </p:nvSpPr>
        <p:spPr bwMode="auto">
          <a:xfrm>
            <a:off x="1043608" y="686464"/>
            <a:ext cx="2562225" cy="14192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3" descr="COnfectii"/>
          <p:cNvSpPr>
            <a:spLocks noChangeArrowheads="1"/>
          </p:cNvSpPr>
          <p:nvPr/>
        </p:nvSpPr>
        <p:spPr bwMode="auto">
          <a:xfrm>
            <a:off x="903180" y="4437112"/>
            <a:ext cx="2702653" cy="1500311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4" descr="DSCF2391"/>
          <p:cNvSpPr>
            <a:spLocks noChangeArrowheads="1"/>
          </p:cNvSpPr>
          <p:nvPr/>
        </p:nvSpPr>
        <p:spPr bwMode="auto">
          <a:xfrm>
            <a:off x="478755" y="2422881"/>
            <a:ext cx="3286125" cy="169703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8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0" y="337091"/>
            <a:ext cx="7543800" cy="1519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lvl="0"/>
            <a:r>
              <a:rPr lang="ro-RO" dirty="0" smtClean="0"/>
              <a:t>Cabinete </a:t>
            </a:r>
            <a:r>
              <a:rPr lang="ro-RO" dirty="0"/>
              <a:t>de informatică </a:t>
            </a:r>
            <a:r>
              <a:rPr lang="ro-RO" dirty="0" smtClean="0"/>
              <a:t>dotate cu </a:t>
            </a:r>
            <a:r>
              <a:rPr lang="ro-RO" dirty="0"/>
              <a:t>calculatoare  noi</a:t>
            </a:r>
            <a:r>
              <a:rPr lang="ro-RO" dirty="0" smtClean="0"/>
              <a:t>, </a:t>
            </a:r>
            <a:r>
              <a:rPr lang="ro-RO" dirty="0"/>
              <a:t>legate în reţea, conectate la Internet; </a:t>
            </a:r>
            <a:r>
              <a:rPr lang="ro-RO" dirty="0" smtClean="0"/>
              <a:t>laptopuri, tablete pentru elevi și profesori, obținute prin proiectul ROSE, Olimpiadele Kaufland.</a:t>
            </a:r>
            <a:endParaRPr lang="en-GB" dirty="0"/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15826" r="3067" b="17781"/>
          <a:stretch/>
        </p:blipFill>
        <p:spPr bwMode="auto">
          <a:xfrm rot="454243">
            <a:off x="3455684" y="2117102"/>
            <a:ext cx="5469784" cy="367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13251" r="9313" b="18500"/>
          <a:stretch/>
        </p:blipFill>
        <p:spPr>
          <a:xfrm rot="20008833">
            <a:off x="585345" y="2377010"/>
            <a:ext cx="4543980" cy="3691984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115616" y="22796"/>
            <a:ext cx="7671002" cy="50405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800" b="1" dirty="0" smtClean="0">
                <a:solidFill>
                  <a:srgbClr val="0070C0"/>
                </a:solidFill>
                <a:latin typeface="+mj-lt"/>
              </a:rPr>
              <a:t>VIITORUL  ÎȚI  APARȚINE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it-IT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7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4332"/>
            <a:ext cx="6211877" cy="349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08261" y="728604"/>
            <a:ext cx="7543800" cy="1018442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ală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educaţie fizică si teren modern de sport;</a:t>
            </a: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32" y="3356451"/>
            <a:ext cx="4794368" cy="35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5" y="51118"/>
            <a:ext cx="7725960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" y="4882144"/>
            <a:ext cx="3341364" cy="18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oșu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308</Words>
  <Application>Microsoft Office PowerPoint</Application>
  <PresentationFormat>Expunere pe ecran (4:3)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5" baseType="lpstr">
      <vt:lpstr>Arial Unicode MS</vt:lpstr>
      <vt:lpstr>Algerian</vt:lpstr>
      <vt:lpstr>Arial</vt:lpstr>
      <vt:lpstr>Arial Rounded MT Bold</vt:lpstr>
      <vt:lpstr>Calibri</vt:lpstr>
      <vt:lpstr>Calibri Light</vt:lpstr>
      <vt:lpstr>Corbel</vt:lpstr>
      <vt:lpstr>Times New Roman</vt:lpstr>
      <vt:lpstr>Parallax</vt:lpstr>
      <vt:lpstr>Liceul   Tehnologic   Mihai Viteazu V U L C A N  mihaiviteazuvulcan.ro   HD, Vulcan, Str. Nicolae Titulescu, nr.43 0254 570.525 </vt:lpstr>
      <vt:lpstr>Date de identificare:</vt:lpstr>
      <vt:lpstr>OFERTA  EDUCAŢIONALĂ 2023-2024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ECHIPA DE ROBOTICĂ  LAZARUS ASCENDING </vt:lpstr>
      <vt:lpstr>MOBILITĂȚI ERASMUS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clau</dc:creator>
  <cp:lastModifiedBy>Cont Microsoft</cp:lastModifiedBy>
  <cp:revision>202</cp:revision>
  <dcterms:created xsi:type="dcterms:W3CDTF">2016-05-18T03:40:50Z</dcterms:created>
  <dcterms:modified xsi:type="dcterms:W3CDTF">2023-05-08T11:34:54Z</dcterms:modified>
</cp:coreProperties>
</file>