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3"/>
  </p:notesMasterIdLst>
  <p:sldIdLst>
    <p:sldId id="256" r:id="rId2"/>
    <p:sldId id="257" r:id="rId3"/>
    <p:sldId id="312" r:id="rId4"/>
    <p:sldId id="269" r:id="rId5"/>
    <p:sldId id="270" r:id="rId6"/>
    <p:sldId id="318" r:id="rId7"/>
    <p:sldId id="260" r:id="rId8"/>
    <p:sldId id="271" r:id="rId9"/>
    <p:sldId id="263" r:id="rId10"/>
    <p:sldId id="262" r:id="rId11"/>
    <p:sldId id="314" r:id="rId12"/>
    <p:sldId id="267" r:id="rId13"/>
    <p:sldId id="282" r:id="rId14"/>
    <p:sldId id="315" r:id="rId15"/>
    <p:sldId id="316" r:id="rId16"/>
    <p:sldId id="317" r:id="rId17"/>
    <p:sldId id="311" r:id="rId18"/>
    <p:sldId id="306" r:id="rId19"/>
    <p:sldId id="307" r:id="rId20"/>
    <p:sldId id="309"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9EE"/>
    <a:srgbClr val="1A2EEE"/>
    <a:srgbClr val="003054"/>
    <a:srgbClr val="638600"/>
    <a:srgbClr val="69960E"/>
    <a:srgbClr val="09170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 mediu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il mediu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85798" autoAdjust="0"/>
  </p:normalViewPr>
  <p:slideViewPr>
    <p:cSldViewPr>
      <p:cViewPr varScale="1">
        <p:scale>
          <a:sx n="76" d="100"/>
          <a:sy n="76" d="100"/>
        </p:scale>
        <p:origin x="201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E7391-90BD-4AC6-9C20-8AAE8E6A02A0}" type="doc">
      <dgm:prSet loTypeId="urn:microsoft.com/office/officeart/2005/8/layout/hProcess9" loCatId="process" qsTypeId="urn:microsoft.com/office/officeart/2005/8/quickstyle/3d9" qsCatId="3D" csTypeId="urn:microsoft.com/office/officeart/2005/8/colors/colorful3" csCatId="colorful" phldr="1"/>
      <dgm:spPr/>
    </dgm:pt>
    <dgm:pt modelId="{8C3A929F-6BC7-412F-A35C-3ADFCDE748D1}">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M</a:t>
          </a:r>
          <a:r>
            <a:rPr lang="ro-RO" sz="2400" b="1" dirty="0">
              <a:solidFill>
                <a:schemeClr val="tx1"/>
              </a:solidFill>
              <a:latin typeface="Times New Roman" panose="02020603050405020304" pitchFamily="18" charset="0"/>
              <a:cs typeface="Times New Roman" panose="02020603050405020304" pitchFamily="18" charset="0"/>
            </a:rPr>
            <a:t>atematică </a:t>
          </a:r>
          <a:r>
            <a:rPr lang="ro-RO" sz="2400" b="1" dirty="0" smtClean="0">
              <a:solidFill>
                <a:schemeClr val="tx1"/>
              </a:solidFill>
              <a:latin typeface="Times New Roman" panose="02020603050405020304" pitchFamily="18" charset="0"/>
              <a:cs typeface="Times New Roman" panose="02020603050405020304" pitchFamily="18" charset="0"/>
            </a:rPr>
            <a:t>–informatică- </a:t>
          </a:r>
          <a:r>
            <a:rPr lang="ro-RO" sz="2400" b="1" dirty="0">
              <a:solidFill>
                <a:schemeClr val="tx1"/>
              </a:solidFill>
              <a:latin typeface="Times New Roman" panose="02020603050405020304" pitchFamily="18" charset="0"/>
              <a:cs typeface="Times New Roman" panose="02020603050405020304" pitchFamily="18" charset="0"/>
            </a:rPr>
            <a:t>engleză intensiv   </a:t>
          </a:r>
          <a:r>
            <a:rPr lang="ro-RO" sz="2400" b="1" dirty="0" smtClean="0">
              <a:solidFill>
                <a:schemeClr val="tx1"/>
              </a:solidFill>
              <a:latin typeface="Times New Roman" panose="02020603050405020304" pitchFamily="18" charset="0"/>
              <a:cs typeface="Times New Roman" panose="02020603050405020304" pitchFamily="18" charset="0"/>
            </a:rPr>
            <a:t>         26 locuri</a:t>
          </a:r>
          <a:endParaRPr lang="ro-RO" sz="2400" b="1" dirty="0">
            <a:solidFill>
              <a:schemeClr val="tx1"/>
            </a:solidFill>
            <a:latin typeface="Times New Roman" panose="02020603050405020304" pitchFamily="18" charset="0"/>
            <a:cs typeface="Times New Roman" panose="02020603050405020304" pitchFamily="18" charset="0"/>
          </a:endParaRPr>
        </a:p>
      </dgm:t>
    </dgm:pt>
    <dgm:pt modelId="{DE09C075-78D9-4358-A2A6-912A8E064C50}" type="parTrans" cxnId="{0B5BB8B4-B0BA-4704-8B79-E9EBE1494C1A}">
      <dgm:prSet/>
      <dgm:spPr/>
      <dgm:t>
        <a:bodyPr/>
        <a:lstStyle/>
        <a:p>
          <a:endParaRPr lang="ro-RO"/>
        </a:p>
      </dgm:t>
    </dgm:pt>
    <dgm:pt modelId="{579167BF-0D37-4EE1-886A-98FFF65F717E}" type="sibTrans" cxnId="{0B5BB8B4-B0BA-4704-8B79-E9EBE1494C1A}">
      <dgm:prSet/>
      <dgm:spPr/>
      <dgm:t>
        <a:bodyPr/>
        <a:lstStyle/>
        <a:p>
          <a:endParaRPr lang="ro-RO"/>
        </a:p>
      </dgm:t>
    </dgm:pt>
    <dgm:pt modelId="{DFE7F9B7-DF2B-4F15-87B7-C4F661B0AEAF}">
      <dgm:prSet phldrT="[Text]" custT="1"/>
      <dgm:spPr/>
      <dgm:t>
        <a:bodyPr/>
        <a:lstStyle/>
        <a:p>
          <a:r>
            <a:rPr lang="ro-RO" sz="2400" b="1" dirty="0" smtClean="0">
              <a:solidFill>
                <a:schemeClr val="tx1"/>
              </a:solidFill>
              <a:latin typeface="Times New Roman" panose="02020603050405020304" pitchFamily="18" charset="0"/>
              <a:cs typeface="Times New Roman" panose="02020603050405020304" pitchFamily="18" charset="0"/>
            </a:rPr>
            <a:t>Științe ale naturii</a:t>
          </a:r>
          <a:endParaRPr lang="ro-RO" sz="2400" b="1" dirty="0">
            <a:solidFill>
              <a:schemeClr val="tx1"/>
            </a:solidFill>
            <a:latin typeface="Times New Roman" panose="02020603050405020304" pitchFamily="18" charset="0"/>
            <a:cs typeface="Times New Roman" panose="02020603050405020304" pitchFamily="18" charset="0"/>
          </a:endParaRPr>
        </a:p>
        <a:p>
          <a:r>
            <a:rPr lang="ro-RO" sz="2400" b="1" dirty="0" smtClean="0">
              <a:solidFill>
                <a:schemeClr val="tx1"/>
              </a:solidFill>
              <a:latin typeface="Times New Roman" panose="02020603050405020304" pitchFamily="18" charset="0"/>
              <a:cs typeface="Times New Roman" panose="02020603050405020304" pitchFamily="18" charset="0"/>
            </a:rPr>
            <a:t>26 locuri</a:t>
          </a:r>
          <a:endParaRPr lang="ro-RO" sz="2400" b="1" dirty="0">
            <a:solidFill>
              <a:schemeClr val="tx1"/>
            </a:solidFill>
            <a:latin typeface="Times New Roman" panose="02020603050405020304" pitchFamily="18" charset="0"/>
            <a:cs typeface="Times New Roman" panose="02020603050405020304" pitchFamily="18" charset="0"/>
          </a:endParaRPr>
        </a:p>
      </dgm:t>
    </dgm:pt>
    <dgm:pt modelId="{519AA903-D7D6-44BC-B81D-163E3FB2863E}" type="parTrans" cxnId="{8C172B3C-6ACB-46FA-920C-B87B80EF5DC0}">
      <dgm:prSet/>
      <dgm:spPr/>
      <dgm:t>
        <a:bodyPr/>
        <a:lstStyle/>
        <a:p>
          <a:endParaRPr lang="ro-RO"/>
        </a:p>
      </dgm:t>
    </dgm:pt>
    <dgm:pt modelId="{30DF8D8C-F5DF-4182-A352-2DD65363F9FF}" type="sibTrans" cxnId="{8C172B3C-6ACB-46FA-920C-B87B80EF5DC0}">
      <dgm:prSet/>
      <dgm:spPr/>
      <dgm:t>
        <a:bodyPr/>
        <a:lstStyle/>
        <a:p>
          <a:endParaRPr lang="ro-RO"/>
        </a:p>
      </dgm:t>
    </dgm:pt>
    <dgm:pt modelId="{7A6577FF-110A-4346-84D7-FD0CA6CECDB9}">
      <dgm:prSet phldrT="[Text]" custT="1"/>
      <dgm:spPr/>
      <dgm:t>
        <a:bodyPr/>
        <a:lstStyle/>
        <a:p>
          <a:r>
            <a:rPr lang="ro-RO" sz="2400" b="1" dirty="0" smtClean="0">
              <a:solidFill>
                <a:schemeClr val="tx1"/>
              </a:solidFill>
              <a:latin typeface="Times New Roman" panose="02020603050405020304" pitchFamily="18" charset="0"/>
              <a:cs typeface="Times New Roman" panose="02020603050405020304" pitchFamily="18" charset="0"/>
            </a:rPr>
            <a:t>Filologie – engleză intensiv            26 locuri</a:t>
          </a:r>
          <a:endParaRPr lang="ro-RO" sz="2400" b="1" dirty="0">
            <a:solidFill>
              <a:schemeClr val="tx1"/>
            </a:solidFill>
            <a:latin typeface="Times New Roman" panose="02020603050405020304" pitchFamily="18" charset="0"/>
            <a:cs typeface="Times New Roman" panose="02020603050405020304" pitchFamily="18" charset="0"/>
          </a:endParaRPr>
        </a:p>
      </dgm:t>
    </dgm:pt>
    <dgm:pt modelId="{68F84A92-41FF-477E-A22F-55137CA7826F}" type="parTrans" cxnId="{09771E87-A7EE-4B59-8788-EB75DD37CB28}">
      <dgm:prSet/>
      <dgm:spPr/>
      <dgm:t>
        <a:bodyPr/>
        <a:lstStyle/>
        <a:p>
          <a:endParaRPr lang="ro-RO"/>
        </a:p>
      </dgm:t>
    </dgm:pt>
    <dgm:pt modelId="{61A465B4-0B25-424E-9571-F911C19A290F}" type="sibTrans" cxnId="{09771E87-A7EE-4B59-8788-EB75DD37CB28}">
      <dgm:prSet/>
      <dgm:spPr/>
      <dgm:t>
        <a:bodyPr/>
        <a:lstStyle/>
        <a:p>
          <a:endParaRPr lang="ro-RO"/>
        </a:p>
      </dgm:t>
    </dgm:pt>
    <dgm:pt modelId="{B08AA7CB-7E22-4E85-89DC-82B51C87EAD6}" type="pres">
      <dgm:prSet presAssocID="{CF1E7391-90BD-4AC6-9C20-8AAE8E6A02A0}" presName="CompostProcess" presStyleCnt="0">
        <dgm:presLayoutVars>
          <dgm:dir/>
          <dgm:resizeHandles val="exact"/>
        </dgm:presLayoutVars>
      </dgm:prSet>
      <dgm:spPr/>
    </dgm:pt>
    <dgm:pt modelId="{9E95C3FB-E5B6-4D82-BAFE-0A46408ECF0C}" type="pres">
      <dgm:prSet presAssocID="{CF1E7391-90BD-4AC6-9C20-8AAE8E6A02A0}" presName="arrow" presStyleLbl="bgShp" presStyleIdx="0" presStyleCnt="1" custLinFactNeighborX="0" custLinFactNeighborY="-8515"/>
      <dgm:spPr/>
    </dgm:pt>
    <dgm:pt modelId="{1CB816B2-3D12-4145-945F-09E76A90EC26}" type="pres">
      <dgm:prSet presAssocID="{CF1E7391-90BD-4AC6-9C20-8AAE8E6A02A0}" presName="linearProcess" presStyleCnt="0"/>
      <dgm:spPr/>
    </dgm:pt>
    <dgm:pt modelId="{6EAA04E6-D174-4F5B-AD31-47139CEFFFCE}" type="pres">
      <dgm:prSet presAssocID="{8C3A929F-6BC7-412F-A35C-3ADFCDE748D1}" presName="textNode" presStyleLbl="node1" presStyleIdx="0" presStyleCnt="3" custLinFactNeighborX="39728" custLinFactNeighborY="1688">
        <dgm:presLayoutVars>
          <dgm:bulletEnabled val="1"/>
        </dgm:presLayoutVars>
      </dgm:prSet>
      <dgm:spPr/>
      <dgm:t>
        <a:bodyPr/>
        <a:lstStyle/>
        <a:p>
          <a:endParaRPr lang="ro-RO"/>
        </a:p>
      </dgm:t>
    </dgm:pt>
    <dgm:pt modelId="{FCA4ED18-6225-430C-A8C4-943B4260E716}" type="pres">
      <dgm:prSet presAssocID="{579167BF-0D37-4EE1-886A-98FFF65F717E}" presName="sibTrans" presStyleCnt="0"/>
      <dgm:spPr/>
    </dgm:pt>
    <dgm:pt modelId="{048A73C4-F245-4A36-BB95-420F60D3C05E}" type="pres">
      <dgm:prSet presAssocID="{7A6577FF-110A-4346-84D7-FD0CA6CECDB9}" presName="textNode" presStyleLbl="node1" presStyleIdx="1" presStyleCnt="3">
        <dgm:presLayoutVars>
          <dgm:bulletEnabled val="1"/>
        </dgm:presLayoutVars>
      </dgm:prSet>
      <dgm:spPr/>
      <dgm:t>
        <a:bodyPr/>
        <a:lstStyle/>
        <a:p>
          <a:endParaRPr lang="ro-RO"/>
        </a:p>
      </dgm:t>
    </dgm:pt>
    <dgm:pt modelId="{9703B0F3-D9B3-45F0-A82C-CD1469C0C674}" type="pres">
      <dgm:prSet presAssocID="{61A465B4-0B25-424E-9571-F911C19A290F}" presName="sibTrans" presStyleCnt="0"/>
      <dgm:spPr/>
    </dgm:pt>
    <dgm:pt modelId="{46EE03FA-54DD-49AA-95C3-88D836DE9C27}" type="pres">
      <dgm:prSet presAssocID="{DFE7F9B7-DF2B-4F15-87B7-C4F661B0AEAF}" presName="textNode" presStyleLbl="node1" presStyleIdx="2" presStyleCnt="3" custLinFactNeighborX="-48750" custLinFactNeighborY="-5292">
        <dgm:presLayoutVars>
          <dgm:bulletEnabled val="1"/>
        </dgm:presLayoutVars>
      </dgm:prSet>
      <dgm:spPr/>
      <dgm:t>
        <a:bodyPr/>
        <a:lstStyle/>
        <a:p>
          <a:endParaRPr lang="ro-RO"/>
        </a:p>
      </dgm:t>
    </dgm:pt>
  </dgm:ptLst>
  <dgm:cxnLst>
    <dgm:cxn modelId="{8C172B3C-6ACB-46FA-920C-B87B80EF5DC0}" srcId="{CF1E7391-90BD-4AC6-9C20-8AAE8E6A02A0}" destId="{DFE7F9B7-DF2B-4F15-87B7-C4F661B0AEAF}" srcOrd="2" destOrd="0" parTransId="{519AA903-D7D6-44BC-B81D-163E3FB2863E}" sibTransId="{30DF8D8C-F5DF-4182-A352-2DD65363F9FF}"/>
    <dgm:cxn modelId="{BD314375-A459-4199-80E9-DCE78FE686AF}" type="presOf" srcId="{7A6577FF-110A-4346-84D7-FD0CA6CECDB9}" destId="{048A73C4-F245-4A36-BB95-420F60D3C05E}" srcOrd="0" destOrd="0" presId="urn:microsoft.com/office/officeart/2005/8/layout/hProcess9"/>
    <dgm:cxn modelId="{09771E87-A7EE-4B59-8788-EB75DD37CB28}" srcId="{CF1E7391-90BD-4AC6-9C20-8AAE8E6A02A0}" destId="{7A6577FF-110A-4346-84D7-FD0CA6CECDB9}" srcOrd="1" destOrd="0" parTransId="{68F84A92-41FF-477E-A22F-55137CA7826F}" sibTransId="{61A465B4-0B25-424E-9571-F911C19A290F}"/>
    <dgm:cxn modelId="{37EE6C1E-DC2D-4985-AA77-C1A41BD32BF2}" type="presOf" srcId="{CF1E7391-90BD-4AC6-9C20-8AAE8E6A02A0}" destId="{B08AA7CB-7E22-4E85-89DC-82B51C87EAD6}" srcOrd="0" destOrd="0" presId="urn:microsoft.com/office/officeart/2005/8/layout/hProcess9"/>
    <dgm:cxn modelId="{0B5BB8B4-B0BA-4704-8B79-E9EBE1494C1A}" srcId="{CF1E7391-90BD-4AC6-9C20-8AAE8E6A02A0}" destId="{8C3A929F-6BC7-412F-A35C-3ADFCDE748D1}" srcOrd="0" destOrd="0" parTransId="{DE09C075-78D9-4358-A2A6-912A8E064C50}" sibTransId="{579167BF-0D37-4EE1-886A-98FFF65F717E}"/>
    <dgm:cxn modelId="{0B7BFC9D-0909-4071-B828-973C61D0435B}" type="presOf" srcId="{DFE7F9B7-DF2B-4F15-87B7-C4F661B0AEAF}" destId="{46EE03FA-54DD-49AA-95C3-88D836DE9C27}" srcOrd="0" destOrd="0" presId="urn:microsoft.com/office/officeart/2005/8/layout/hProcess9"/>
    <dgm:cxn modelId="{3D262B66-B2BD-448A-99F0-D896747614A8}" type="presOf" srcId="{8C3A929F-6BC7-412F-A35C-3ADFCDE748D1}" destId="{6EAA04E6-D174-4F5B-AD31-47139CEFFFCE}" srcOrd="0" destOrd="0" presId="urn:microsoft.com/office/officeart/2005/8/layout/hProcess9"/>
    <dgm:cxn modelId="{FEC498D0-3E9F-4F04-915B-24C19E08CAC7}" type="presParOf" srcId="{B08AA7CB-7E22-4E85-89DC-82B51C87EAD6}" destId="{9E95C3FB-E5B6-4D82-BAFE-0A46408ECF0C}" srcOrd="0" destOrd="0" presId="urn:microsoft.com/office/officeart/2005/8/layout/hProcess9"/>
    <dgm:cxn modelId="{5B1894FA-579E-4F6E-9895-91860EA31863}" type="presParOf" srcId="{B08AA7CB-7E22-4E85-89DC-82B51C87EAD6}" destId="{1CB816B2-3D12-4145-945F-09E76A90EC26}" srcOrd="1" destOrd="0" presId="urn:microsoft.com/office/officeart/2005/8/layout/hProcess9"/>
    <dgm:cxn modelId="{A834B1D1-912D-45A1-B5BB-669BAA405C6B}" type="presParOf" srcId="{1CB816B2-3D12-4145-945F-09E76A90EC26}" destId="{6EAA04E6-D174-4F5B-AD31-47139CEFFFCE}" srcOrd="0" destOrd="0" presId="urn:microsoft.com/office/officeart/2005/8/layout/hProcess9"/>
    <dgm:cxn modelId="{6A3AED08-E40B-48E0-8637-747C48F3A0C3}" type="presParOf" srcId="{1CB816B2-3D12-4145-945F-09E76A90EC26}" destId="{FCA4ED18-6225-430C-A8C4-943B4260E716}" srcOrd="1" destOrd="0" presId="urn:microsoft.com/office/officeart/2005/8/layout/hProcess9"/>
    <dgm:cxn modelId="{14EA55D1-3BA8-4127-9B5D-BE1B43253D0A}" type="presParOf" srcId="{1CB816B2-3D12-4145-945F-09E76A90EC26}" destId="{048A73C4-F245-4A36-BB95-420F60D3C05E}" srcOrd="2" destOrd="0" presId="urn:microsoft.com/office/officeart/2005/8/layout/hProcess9"/>
    <dgm:cxn modelId="{89D7923E-D819-495A-80BD-CFBD6A13D4C1}" type="presParOf" srcId="{1CB816B2-3D12-4145-945F-09E76A90EC26}" destId="{9703B0F3-D9B3-45F0-A82C-CD1469C0C674}" srcOrd="3" destOrd="0" presId="urn:microsoft.com/office/officeart/2005/8/layout/hProcess9"/>
    <dgm:cxn modelId="{258D72D5-440C-4FAE-B621-8077A1E690A2}" type="presParOf" srcId="{1CB816B2-3D12-4145-945F-09E76A90EC26}" destId="{46EE03FA-54DD-49AA-95C3-88D836DE9C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43A838-30CA-4948-B2BF-DC968BA4EB1E}"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ro-RO"/>
        </a:p>
      </dgm:t>
    </dgm:pt>
    <dgm:pt modelId="{A1BEC81E-17B9-4807-B97C-3064C6B6844E}">
      <dgm:prSet phldrT="[Text]" custT="1"/>
      <dgm:spPr/>
      <dgm:t>
        <a:bodyPr/>
        <a:lstStyle/>
        <a:p>
          <a:r>
            <a:rPr lang="ro-RO" sz="3600" b="1" dirty="0">
              <a:solidFill>
                <a:schemeClr val="accent1">
                  <a:lumMod val="50000"/>
                </a:schemeClr>
              </a:solidFill>
              <a:latin typeface="Algerian" panose="04020705040A02060702" pitchFamily="82" charset="0"/>
            </a:rPr>
            <a:t>Filiera tehnologica</a:t>
          </a:r>
        </a:p>
      </dgm:t>
    </dgm:pt>
    <dgm:pt modelId="{7D00DC17-E82E-40E9-BF48-2EBDD9F1E778}" type="parTrans" cxnId="{58742130-9550-4B24-85A4-8C26B45E66A3}">
      <dgm:prSet/>
      <dgm:spPr/>
      <dgm:t>
        <a:bodyPr/>
        <a:lstStyle/>
        <a:p>
          <a:endParaRPr lang="ro-RO"/>
        </a:p>
      </dgm:t>
    </dgm:pt>
    <dgm:pt modelId="{A36B2802-A33E-4D9E-B298-999661A44808}" type="sibTrans" cxnId="{58742130-9550-4B24-85A4-8C26B45E66A3}">
      <dgm:prSet/>
      <dgm:spPr/>
      <dgm:t>
        <a:bodyPr/>
        <a:lstStyle/>
        <a:p>
          <a:endParaRPr lang="ro-RO"/>
        </a:p>
      </dgm:t>
    </dgm:pt>
    <dgm:pt modelId="{1E69B065-E8D2-4B99-85AA-41AF9BFBADC9}">
      <dgm:prSet phldrT="[Text]" custT="1"/>
      <dgm:spPr/>
      <dgm:t>
        <a:bodyPr/>
        <a:lstStyle/>
        <a:p>
          <a:r>
            <a:rPr lang="ro-RO" sz="2000" b="1" dirty="0">
              <a:solidFill>
                <a:schemeClr val="tx1"/>
              </a:solidFill>
              <a:latin typeface="Times New Roman" panose="02020603050405020304" pitchFamily="18" charset="0"/>
              <a:cs typeface="Times New Roman" panose="02020603050405020304" pitchFamily="18" charset="0"/>
            </a:rPr>
            <a:t>Învățământ liceal: Tehnician transporturi   </a:t>
          </a:r>
          <a:r>
            <a:rPr lang="ro-RO" sz="2000" b="1" dirty="0" smtClean="0">
              <a:solidFill>
                <a:schemeClr val="tx1"/>
              </a:solidFill>
              <a:latin typeface="Times New Roman" panose="02020603050405020304" pitchFamily="18" charset="0"/>
              <a:cs typeface="Times New Roman" panose="02020603050405020304" pitchFamily="18" charset="0"/>
            </a:rPr>
            <a:t>- școala de șoferi cat B, gratuit</a:t>
          </a:r>
        </a:p>
        <a:p>
          <a:r>
            <a:rPr lang="ro-RO" sz="2000" b="1" dirty="0" smtClean="0">
              <a:solidFill>
                <a:schemeClr val="tx1"/>
              </a:solidFill>
              <a:latin typeface="Times New Roman" panose="02020603050405020304" pitchFamily="18" charset="0"/>
              <a:cs typeface="Times New Roman" panose="02020603050405020304" pitchFamily="18" charset="0"/>
            </a:rPr>
            <a:t>24 locuri</a:t>
          </a:r>
          <a:endParaRPr lang="ro-RO" sz="2000" b="1" dirty="0">
            <a:solidFill>
              <a:schemeClr val="tx1"/>
            </a:solidFill>
            <a:latin typeface="Times New Roman" panose="02020603050405020304" pitchFamily="18" charset="0"/>
            <a:cs typeface="Times New Roman" panose="02020603050405020304" pitchFamily="18" charset="0"/>
          </a:endParaRPr>
        </a:p>
      </dgm:t>
    </dgm:pt>
    <dgm:pt modelId="{B209B433-41CA-4DB4-82E5-C61138DA83EC}" type="sibTrans" cxnId="{E824D04E-A019-401C-B304-CE8A0DDF709B}">
      <dgm:prSet/>
      <dgm:spPr/>
      <dgm:t>
        <a:bodyPr/>
        <a:lstStyle/>
        <a:p>
          <a:endParaRPr lang="ro-RO"/>
        </a:p>
      </dgm:t>
    </dgm:pt>
    <dgm:pt modelId="{0468F9AC-920E-420B-9BDF-6A3E10EDF379}" type="parTrans" cxnId="{E824D04E-A019-401C-B304-CE8A0DDF709B}">
      <dgm:prSet/>
      <dgm:spPr/>
      <dgm:t>
        <a:bodyPr/>
        <a:lstStyle/>
        <a:p>
          <a:endParaRPr lang="ro-RO"/>
        </a:p>
      </dgm:t>
    </dgm:pt>
    <dgm:pt modelId="{AA9EC98A-3668-4B86-BF70-B4A2BC4E1F9C}">
      <dgm:prSet phldrT="[Text]" custT="1"/>
      <dgm:spPr/>
      <dgm:t>
        <a:bodyPr/>
        <a:lstStyle/>
        <a:p>
          <a:r>
            <a:rPr lang="ro-RO" sz="1800" b="1" dirty="0">
              <a:solidFill>
                <a:schemeClr val="tx1"/>
              </a:solidFill>
              <a:latin typeface="Times New Roman" panose="02020603050405020304" pitchFamily="18" charset="0"/>
              <a:cs typeface="Times New Roman" panose="02020603050405020304" pitchFamily="18" charset="0"/>
            </a:rPr>
            <a:t>Învățământ profesional: </a:t>
          </a:r>
        </a:p>
        <a:p>
          <a:r>
            <a:rPr lang="ro-RO" sz="1800" b="1" dirty="0">
              <a:solidFill>
                <a:schemeClr val="tx1"/>
              </a:solidFill>
              <a:latin typeface="Times New Roman" panose="02020603050405020304" pitchFamily="18" charset="0"/>
              <a:cs typeface="Times New Roman" panose="02020603050405020304" pitchFamily="18" charset="0"/>
            </a:rPr>
            <a:t>1. </a:t>
          </a:r>
          <a:r>
            <a:rPr lang="ro-RO" sz="1800" b="1" dirty="0" smtClean="0">
              <a:solidFill>
                <a:schemeClr val="tx1"/>
              </a:solidFill>
              <a:latin typeface="Times New Roman" panose="02020603050405020304" pitchFamily="18" charset="0"/>
              <a:cs typeface="Times New Roman" panose="02020603050405020304" pitchFamily="18" charset="0"/>
            </a:rPr>
            <a:t>Comerciant- vânzător –        24 locuri </a:t>
          </a:r>
          <a:endParaRPr lang="ro-RO" sz="1800" b="1" dirty="0">
            <a:solidFill>
              <a:schemeClr val="tx1"/>
            </a:solidFill>
            <a:latin typeface="Times New Roman" panose="02020603050405020304" pitchFamily="18" charset="0"/>
            <a:cs typeface="Times New Roman" panose="02020603050405020304" pitchFamily="18" charset="0"/>
          </a:endParaRPr>
        </a:p>
        <a:p>
          <a:r>
            <a:rPr lang="ro-RO" sz="1800" b="1" dirty="0">
              <a:solidFill>
                <a:schemeClr val="tx1"/>
              </a:solidFill>
              <a:latin typeface="Times New Roman" panose="02020603050405020304" pitchFamily="18" charset="0"/>
              <a:cs typeface="Times New Roman" panose="02020603050405020304" pitchFamily="18" charset="0"/>
            </a:rPr>
            <a:t>2. </a:t>
          </a:r>
          <a:r>
            <a:rPr lang="ro-RO" sz="1800" b="1" dirty="0" smtClean="0">
              <a:solidFill>
                <a:schemeClr val="tx1"/>
              </a:solidFill>
              <a:latin typeface="Times New Roman" panose="02020603050405020304" pitchFamily="18" charset="0"/>
              <a:cs typeface="Times New Roman" panose="02020603050405020304" pitchFamily="18" charset="0"/>
            </a:rPr>
            <a:t>Mecanic auto -școala de șoferi, ct B, gratuit     24 locuri </a:t>
          </a:r>
          <a:endParaRPr lang="ro-RO" sz="1800" b="1" dirty="0">
            <a:solidFill>
              <a:schemeClr val="tx1"/>
            </a:solidFill>
            <a:latin typeface="Times New Roman" panose="02020603050405020304" pitchFamily="18" charset="0"/>
            <a:cs typeface="Times New Roman" panose="02020603050405020304" pitchFamily="18" charset="0"/>
          </a:endParaRPr>
        </a:p>
      </dgm:t>
    </dgm:pt>
    <dgm:pt modelId="{6E0CE211-6B2D-4E1B-B997-904333C5CCA2}" type="sibTrans" cxnId="{7B6217DC-AC42-49C1-A4B9-F4C7B6F9B2D9}">
      <dgm:prSet/>
      <dgm:spPr/>
      <dgm:t>
        <a:bodyPr/>
        <a:lstStyle/>
        <a:p>
          <a:endParaRPr lang="ro-RO"/>
        </a:p>
      </dgm:t>
    </dgm:pt>
    <dgm:pt modelId="{C49B6C00-A8D6-446F-BCA0-7FF9BB5AA2D9}" type="parTrans" cxnId="{7B6217DC-AC42-49C1-A4B9-F4C7B6F9B2D9}">
      <dgm:prSet/>
      <dgm:spPr/>
      <dgm:t>
        <a:bodyPr/>
        <a:lstStyle/>
        <a:p>
          <a:endParaRPr lang="ro-RO"/>
        </a:p>
      </dgm:t>
    </dgm:pt>
    <dgm:pt modelId="{BA836DD8-5C53-46AE-AA83-14D3424BBB89}">
      <dgm:prSet phldrT="[Text]" custT="1"/>
      <dgm:spPr/>
      <dgm:t>
        <a:bodyPr/>
        <a:lstStyle/>
        <a:p>
          <a:r>
            <a:rPr lang="ro-RO" sz="2000" b="1" dirty="0">
              <a:solidFill>
                <a:schemeClr val="tx1"/>
              </a:solidFill>
              <a:latin typeface="Times New Roman" panose="02020603050405020304" pitchFamily="18" charset="0"/>
              <a:cs typeface="Times New Roman" panose="02020603050405020304" pitchFamily="18" charset="0"/>
            </a:rPr>
            <a:t>Învățământ liceal: Tehnician în </a:t>
          </a:r>
          <a:r>
            <a:rPr lang="ro-RO" sz="2000" b="1" dirty="0" smtClean="0">
              <a:solidFill>
                <a:schemeClr val="tx1"/>
              </a:solidFill>
              <a:latin typeface="Times New Roman" panose="02020603050405020304" pitchFamily="18" charset="0"/>
              <a:cs typeface="Times New Roman" panose="02020603050405020304" pitchFamily="18" charset="0"/>
            </a:rPr>
            <a:t>activități </a:t>
          </a:r>
          <a:r>
            <a:rPr lang="ro-RO" sz="2000" b="1" dirty="0">
              <a:solidFill>
                <a:schemeClr val="tx1"/>
              </a:solidFill>
              <a:latin typeface="Times New Roman" panose="02020603050405020304" pitchFamily="18" charset="0"/>
              <a:cs typeface="Times New Roman" panose="02020603050405020304" pitchFamily="18" charset="0"/>
            </a:rPr>
            <a:t>de  comerț  </a:t>
          </a:r>
          <a:endParaRPr lang="ro-RO" sz="2000" b="1" dirty="0" smtClean="0">
            <a:solidFill>
              <a:schemeClr val="tx1"/>
            </a:solidFill>
            <a:latin typeface="Times New Roman" panose="02020603050405020304" pitchFamily="18" charset="0"/>
            <a:cs typeface="Times New Roman" panose="02020603050405020304" pitchFamily="18" charset="0"/>
          </a:endParaRPr>
        </a:p>
        <a:p>
          <a:r>
            <a:rPr lang="ro-RO" sz="2000" b="1" dirty="0" smtClean="0">
              <a:solidFill>
                <a:schemeClr val="tx1"/>
              </a:solidFill>
              <a:latin typeface="Times New Roman" panose="02020603050405020304" pitchFamily="18" charset="0"/>
              <a:cs typeface="Times New Roman" panose="02020603050405020304" pitchFamily="18" charset="0"/>
            </a:rPr>
            <a:t>24 locuri</a:t>
          </a:r>
          <a:endParaRPr lang="ro-RO" sz="2000" b="1" dirty="0">
            <a:solidFill>
              <a:schemeClr val="tx1"/>
            </a:solidFill>
            <a:latin typeface="Times New Roman" panose="02020603050405020304" pitchFamily="18" charset="0"/>
            <a:cs typeface="Times New Roman" panose="02020603050405020304" pitchFamily="18" charset="0"/>
          </a:endParaRPr>
        </a:p>
      </dgm:t>
    </dgm:pt>
    <dgm:pt modelId="{5551B02A-E13E-4368-B6E2-7B4FA704AB4F}" type="sibTrans" cxnId="{3907FB64-BD86-4D4B-BA18-8D8371B98148}">
      <dgm:prSet/>
      <dgm:spPr/>
      <dgm:t>
        <a:bodyPr/>
        <a:lstStyle/>
        <a:p>
          <a:endParaRPr lang="ro-RO"/>
        </a:p>
      </dgm:t>
    </dgm:pt>
    <dgm:pt modelId="{313443D5-C08E-4071-96BC-0B6A25061ACE}" type="parTrans" cxnId="{3907FB64-BD86-4D4B-BA18-8D8371B98148}">
      <dgm:prSet/>
      <dgm:spPr/>
      <dgm:t>
        <a:bodyPr/>
        <a:lstStyle/>
        <a:p>
          <a:endParaRPr lang="ro-RO"/>
        </a:p>
      </dgm:t>
    </dgm:pt>
    <dgm:pt modelId="{093B84D1-8B49-4B0C-9787-CA2548511211}">
      <dgm:prSet phldrT="[Text]" custT="1"/>
      <dgm:spPr/>
      <dgm:t>
        <a:bodyPr/>
        <a:lstStyle/>
        <a:p>
          <a:r>
            <a:rPr lang="ro-RO" sz="1800" b="1" dirty="0">
              <a:solidFill>
                <a:schemeClr val="tx1"/>
              </a:solidFill>
              <a:latin typeface="Times New Roman" panose="02020603050405020304" pitchFamily="18" charset="0"/>
              <a:cs typeface="Times New Roman" panose="02020603050405020304" pitchFamily="18" charset="0"/>
            </a:rPr>
            <a:t>Învățământ profesional: </a:t>
          </a:r>
        </a:p>
        <a:p>
          <a:r>
            <a:rPr lang="ro-RO" sz="1800" b="1" dirty="0" smtClean="0">
              <a:solidFill>
                <a:schemeClr val="tx1"/>
              </a:solidFill>
              <a:latin typeface="Times New Roman" panose="02020603050405020304" pitchFamily="18" charset="0"/>
              <a:cs typeface="Times New Roman" panose="02020603050405020304" pitchFamily="18" charset="0"/>
            </a:rPr>
            <a:t>1. Confecționer produse textile  12 locuri </a:t>
          </a:r>
          <a:endParaRPr lang="ro-RO" sz="1800" b="1" dirty="0">
            <a:solidFill>
              <a:schemeClr val="tx1"/>
            </a:solidFill>
            <a:latin typeface="Times New Roman" panose="02020603050405020304" pitchFamily="18" charset="0"/>
            <a:cs typeface="Times New Roman" panose="02020603050405020304" pitchFamily="18" charset="0"/>
          </a:endParaRPr>
        </a:p>
        <a:p>
          <a:r>
            <a:rPr lang="ro-RO" sz="1800" b="1" dirty="0">
              <a:solidFill>
                <a:schemeClr val="tx1"/>
              </a:solidFill>
              <a:latin typeface="Times New Roman" panose="02020603050405020304" pitchFamily="18" charset="0"/>
              <a:cs typeface="Times New Roman" panose="02020603050405020304" pitchFamily="18" charset="0"/>
            </a:rPr>
            <a:t>2.Electromecanic utilaje și instalații industriale </a:t>
          </a:r>
          <a:r>
            <a:rPr lang="ro-RO" sz="1800" b="1" dirty="0" smtClean="0">
              <a:solidFill>
                <a:schemeClr val="tx1"/>
              </a:solidFill>
              <a:latin typeface="Times New Roman" panose="02020603050405020304" pitchFamily="18" charset="0"/>
              <a:cs typeface="Times New Roman" panose="02020603050405020304" pitchFamily="18" charset="0"/>
            </a:rPr>
            <a:t>        12 locuri</a:t>
          </a:r>
          <a:endParaRPr lang="ro-RO" sz="1800" b="1" dirty="0">
            <a:solidFill>
              <a:schemeClr val="tx1"/>
            </a:solidFill>
            <a:latin typeface="Times New Roman" panose="02020603050405020304" pitchFamily="18" charset="0"/>
            <a:cs typeface="Times New Roman" panose="02020603050405020304" pitchFamily="18" charset="0"/>
          </a:endParaRPr>
        </a:p>
      </dgm:t>
    </dgm:pt>
    <dgm:pt modelId="{CD675FEB-695E-485F-859C-BE2CD7533F97}" type="sibTrans" cxnId="{1551889F-2055-4EF8-9911-C88CF475AD9B}">
      <dgm:prSet/>
      <dgm:spPr/>
      <dgm:t>
        <a:bodyPr/>
        <a:lstStyle/>
        <a:p>
          <a:endParaRPr lang="ro-RO"/>
        </a:p>
      </dgm:t>
    </dgm:pt>
    <dgm:pt modelId="{E3E29E8A-B568-4B16-82F9-9437C7A52AE1}" type="parTrans" cxnId="{1551889F-2055-4EF8-9911-C88CF475AD9B}">
      <dgm:prSet/>
      <dgm:spPr/>
      <dgm:t>
        <a:bodyPr/>
        <a:lstStyle/>
        <a:p>
          <a:endParaRPr lang="ro-RO"/>
        </a:p>
      </dgm:t>
    </dgm:pt>
    <dgm:pt modelId="{2B1B95B4-7472-4EBB-8CCD-F783D692E4EF}" type="pres">
      <dgm:prSet presAssocID="{7C43A838-30CA-4948-B2BF-DC968BA4EB1E}" presName="Name0" presStyleCnt="0">
        <dgm:presLayoutVars>
          <dgm:chMax val="1"/>
          <dgm:dir/>
          <dgm:animLvl val="ctr"/>
          <dgm:resizeHandles val="exact"/>
        </dgm:presLayoutVars>
      </dgm:prSet>
      <dgm:spPr/>
      <dgm:t>
        <a:bodyPr/>
        <a:lstStyle/>
        <a:p>
          <a:endParaRPr lang="ro-RO"/>
        </a:p>
      </dgm:t>
    </dgm:pt>
    <dgm:pt modelId="{A46F5099-5ADA-4B45-842E-9CB6340F0AFB}" type="pres">
      <dgm:prSet presAssocID="{A1BEC81E-17B9-4807-B97C-3064C6B6844E}" presName="centerShape" presStyleLbl="node0" presStyleIdx="0" presStyleCnt="1" custScaleX="264214" custScaleY="154138" custLinFactNeighborX="-2567" custLinFactNeighborY="-2590"/>
      <dgm:spPr/>
      <dgm:t>
        <a:bodyPr/>
        <a:lstStyle/>
        <a:p>
          <a:endParaRPr lang="ro-RO"/>
        </a:p>
      </dgm:t>
    </dgm:pt>
    <dgm:pt modelId="{90C854ED-D8E9-41A5-9520-A29A216655BD}" type="pres">
      <dgm:prSet presAssocID="{1E69B065-E8D2-4B99-85AA-41AF9BFBADC9}" presName="node" presStyleLbl="node1" presStyleIdx="0" presStyleCnt="4" custScaleX="230271" custScaleY="158055" custRadScaleRad="101778" custRadScaleInc="-9638">
        <dgm:presLayoutVars>
          <dgm:bulletEnabled val="1"/>
        </dgm:presLayoutVars>
      </dgm:prSet>
      <dgm:spPr/>
      <dgm:t>
        <a:bodyPr/>
        <a:lstStyle/>
        <a:p>
          <a:endParaRPr lang="ro-RO"/>
        </a:p>
      </dgm:t>
    </dgm:pt>
    <dgm:pt modelId="{514EDCF4-6A51-4DF9-8F05-1DA64084EAE8}" type="pres">
      <dgm:prSet presAssocID="{1E69B065-E8D2-4B99-85AA-41AF9BFBADC9}" presName="dummy" presStyleCnt="0"/>
      <dgm:spPr/>
    </dgm:pt>
    <dgm:pt modelId="{6F39FD47-681B-4EDD-9193-C69067EDABB5}" type="pres">
      <dgm:prSet presAssocID="{B209B433-41CA-4DB4-82E5-C61138DA83EC}" presName="sibTrans" presStyleLbl="sibTrans2D1" presStyleIdx="0" presStyleCnt="4"/>
      <dgm:spPr/>
      <dgm:t>
        <a:bodyPr/>
        <a:lstStyle/>
        <a:p>
          <a:endParaRPr lang="ro-RO"/>
        </a:p>
      </dgm:t>
    </dgm:pt>
    <dgm:pt modelId="{0F692D8C-A889-483E-8818-BCDCFBBFC27B}" type="pres">
      <dgm:prSet presAssocID="{093B84D1-8B49-4B0C-9787-CA2548511211}" presName="node" presStyleLbl="node1" presStyleIdx="1" presStyleCnt="4" custScaleX="203008" custScaleY="229076" custRadScaleRad="143837" custRadScaleInc="1499">
        <dgm:presLayoutVars>
          <dgm:bulletEnabled val="1"/>
        </dgm:presLayoutVars>
      </dgm:prSet>
      <dgm:spPr/>
      <dgm:t>
        <a:bodyPr/>
        <a:lstStyle/>
        <a:p>
          <a:endParaRPr lang="ro-RO"/>
        </a:p>
      </dgm:t>
    </dgm:pt>
    <dgm:pt modelId="{84075782-9DB3-46EB-9B7D-F131EAE6B338}" type="pres">
      <dgm:prSet presAssocID="{093B84D1-8B49-4B0C-9787-CA2548511211}" presName="dummy" presStyleCnt="0"/>
      <dgm:spPr/>
    </dgm:pt>
    <dgm:pt modelId="{1856D78E-92C4-4209-94A1-D432B617C762}" type="pres">
      <dgm:prSet presAssocID="{CD675FEB-695E-485F-859C-BE2CD7533F97}" presName="sibTrans" presStyleLbl="sibTrans2D1" presStyleIdx="1" presStyleCnt="4" custScaleX="129954" custScaleY="125233" custLinFactNeighborX="-9175" custLinFactNeighborY="-11120"/>
      <dgm:spPr/>
      <dgm:t>
        <a:bodyPr/>
        <a:lstStyle/>
        <a:p>
          <a:endParaRPr lang="ro-RO"/>
        </a:p>
      </dgm:t>
    </dgm:pt>
    <dgm:pt modelId="{6B808ADB-8653-43CF-9EC9-6E292A17410E}" type="pres">
      <dgm:prSet presAssocID="{BA836DD8-5C53-46AE-AA83-14D3424BBB89}" presName="node" presStyleLbl="node1" presStyleIdx="2" presStyleCnt="4" custScaleX="271528" custScaleY="141260">
        <dgm:presLayoutVars>
          <dgm:bulletEnabled val="1"/>
        </dgm:presLayoutVars>
      </dgm:prSet>
      <dgm:spPr/>
      <dgm:t>
        <a:bodyPr/>
        <a:lstStyle/>
        <a:p>
          <a:endParaRPr lang="ro-RO"/>
        </a:p>
      </dgm:t>
    </dgm:pt>
    <dgm:pt modelId="{EF6D0736-17B9-4E01-830E-32F9195FDF40}" type="pres">
      <dgm:prSet presAssocID="{BA836DD8-5C53-46AE-AA83-14D3424BBB89}" presName="dummy" presStyleCnt="0"/>
      <dgm:spPr/>
    </dgm:pt>
    <dgm:pt modelId="{A5B96C53-8B54-46A9-924B-3065E0C33B4B}" type="pres">
      <dgm:prSet presAssocID="{5551B02A-E13E-4368-B6E2-7B4FA704AB4F}" presName="sibTrans" presStyleLbl="sibTrans2D1" presStyleIdx="2" presStyleCnt="4"/>
      <dgm:spPr/>
      <dgm:t>
        <a:bodyPr/>
        <a:lstStyle/>
        <a:p>
          <a:endParaRPr lang="ro-RO"/>
        </a:p>
      </dgm:t>
    </dgm:pt>
    <dgm:pt modelId="{E6DE2C6E-7D67-4977-AEE5-05E7A2B7C66F}" type="pres">
      <dgm:prSet presAssocID="{AA9EC98A-3668-4B86-BF70-B4A2BC4E1F9C}" presName="node" presStyleLbl="node1" presStyleIdx="3" presStyleCnt="4" custScaleX="191645" custScaleY="214228" custRadScaleRad="206123" custRadScaleInc="3494">
        <dgm:presLayoutVars>
          <dgm:bulletEnabled val="1"/>
        </dgm:presLayoutVars>
      </dgm:prSet>
      <dgm:spPr/>
      <dgm:t>
        <a:bodyPr/>
        <a:lstStyle/>
        <a:p>
          <a:endParaRPr lang="ro-RO"/>
        </a:p>
      </dgm:t>
    </dgm:pt>
    <dgm:pt modelId="{C1BD8ABA-3A86-488D-87FD-450D3A52670C}" type="pres">
      <dgm:prSet presAssocID="{AA9EC98A-3668-4B86-BF70-B4A2BC4E1F9C}" presName="dummy" presStyleCnt="0"/>
      <dgm:spPr/>
    </dgm:pt>
    <dgm:pt modelId="{FD8ED02A-6459-480E-9F99-8B7ED6130546}" type="pres">
      <dgm:prSet presAssocID="{6E0CE211-6B2D-4E1B-B997-904333C5CCA2}" presName="sibTrans" presStyleLbl="sibTrans2D1" presStyleIdx="3" presStyleCnt="4" custScaleX="77991" custScaleY="85634" custLinFactNeighborX="-9175" custLinFactNeighborY="-11120"/>
      <dgm:spPr/>
      <dgm:t>
        <a:bodyPr/>
        <a:lstStyle/>
        <a:p>
          <a:endParaRPr lang="ro-RO"/>
        </a:p>
      </dgm:t>
    </dgm:pt>
  </dgm:ptLst>
  <dgm:cxnLst>
    <dgm:cxn modelId="{1551889F-2055-4EF8-9911-C88CF475AD9B}" srcId="{A1BEC81E-17B9-4807-B97C-3064C6B6844E}" destId="{093B84D1-8B49-4B0C-9787-CA2548511211}" srcOrd="1" destOrd="0" parTransId="{E3E29E8A-B568-4B16-82F9-9437C7A52AE1}" sibTransId="{CD675FEB-695E-485F-859C-BE2CD7533F97}"/>
    <dgm:cxn modelId="{58742130-9550-4B24-85A4-8C26B45E66A3}" srcId="{7C43A838-30CA-4948-B2BF-DC968BA4EB1E}" destId="{A1BEC81E-17B9-4807-B97C-3064C6B6844E}" srcOrd="0" destOrd="0" parTransId="{7D00DC17-E82E-40E9-BF48-2EBDD9F1E778}" sibTransId="{A36B2802-A33E-4D9E-B298-999661A44808}"/>
    <dgm:cxn modelId="{62A3D9BC-C5E5-4781-9976-173AD1389908}" type="presOf" srcId="{1E69B065-E8D2-4B99-85AA-41AF9BFBADC9}" destId="{90C854ED-D8E9-41A5-9520-A29A216655BD}" srcOrd="0" destOrd="0" presId="urn:microsoft.com/office/officeart/2005/8/layout/radial6"/>
    <dgm:cxn modelId="{7F2D8525-F4D0-46A3-83AC-7D7F5A7C6362}" type="presOf" srcId="{A1BEC81E-17B9-4807-B97C-3064C6B6844E}" destId="{A46F5099-5ADA-4B45-842E-9CB6340F0AFB}" srcOrd="0" destOrd="0" presId="urn:microsoft.com/office/officeart/2005/8/layout/radial6"/>
    <dgm:cxn modelId="{7B6217DC-AC42-49C1-A4B9-F4C7B6F9B2D9}" srcId="{A1BEC81E-17B9-4807-B97C-3064C6B6844E}" destId="{AA9EC98A-3668-4B86-BF70-B4A2BC4E1F9C}" srcOrd="3" destOrd="0" parTransId="{C49B6C00-A8D6-446F-BCA0-7FF9BB5AA2D9}" sibTransId="{6E0CE211-6B2D-4E1B-B997-904333C5CCA2}"/>
    <dgm:cxn modelId="{E51B3DE0-0404-46C0-A576-343C4EC27AE2}" type="presOf" srcId="{7C43A838-30CA-4948-B2BF-DC968BA4EB1E}" destId="{2B1B95B4-7472-4EBB-8CCD-F783D692E4EF}" srcOrd="0" destOrd="0" presId="urn:microsoft.com/office/officeart/2005/8/layout/radial6"/>
    <dgm:cxn modelId="{E824D04E-A019-401C-B304-CE8A0DDF709B}" srcId="{A1BEC81E-17B9-4807-B97C-3064C6B6844E}" destId="{1E69B065-E8D2-4B99-85AA-41AF9BFBADC9}" srcOrd="0" destOrd="0" parTransId="{0468F9AC-920E-420B-9BDF-6A3E10EDF379}" sibTransId="{B209B433-41CA-4DB4-82E5-C61138DA83EC}"/>
    <dgm:cxn modelId="{06CE5790-62A0-41FD-8FA4-61A0621A36D9}" type="presOf" srcId="{093B84D1-8B49-4B0C-9787-CA2548511211}" destId="{0F692D8C-A889-483E-8818-BCDCFBBFC27B}" srcOrd="0" destOrd="0" presId="urn:microsoft.com/office/officeart/2005/8/layout/radial6"/>
    <dgm:cxn modelId="{14EC726A-D689-4BCB-9F13-3E9420AE48EF}" type="presOf" srcId="{B209B433-41CA-4DB4-82E5-C61138DA83EC}" destId="{6F39FD47-681B-4EDD-9193-C69067EDABB5}" srcOrd="0" destOrd="0" presId="urn:microsoft.com/office/officeart/2005/8/layout/radial6"/>
    <dgm:cxn modelId="{E1BAE9D0-870B-45E1-8A4E-88566D32D555}" type="presOf" srcId="{5551B02A-E13E-4368-B6E2-7B4FA704AB4F}" destId="{A5B96C53-8B54-46A9-924B-3065E0C33B4B}" srcOrd="0" destOrd="0" presId="urn:microsoft.com/office/officeart/2005/8/layout/radial6"/>
    <dgm:cxn modelId="{AA441042-06FB-490F-BF01-7A4D84B39675}" type="presOf" srcId="{6E0CE211-6B2D-4E1B-B997-904333C5CCA2}" destId="{FD8ED02A-6459-480E-9F99-8B7ED6130546}" srcOrd="0" destOrd="0" presId="urn:microsoft.com/office/officeart/2005/8/layout/radial6"/>
    <dgm:cxn modelId="{B589BE3E-5E36-4AE8-9386-EDC8BFB2F892}" type="presOf" srcId="{AA9EC98A-3668-4B86-BF70-B4A2BC4E1F9C}" destId="{E6DE2C6E-7D67-4977-AEE5-05E7A2B7C66F}" srcOrd="0" destOrd="0" presId="urn:microsoft.com/office/officeart/2005/8/layout/radial6"/>
    <dgm:cxn modelId="{1913D799-D323-428F-9DCB-B3CD2CB15BBE}" type="presOf" srcId="{CD675FEB-695E-485F-859C-BE2CD7533F97}" destId="{1856D78E-92C4-4209-94A1-D432B617C762}" srcOrd="0" destOrd="0" presId="urn:microsoft.com/office/officeart/2005/8/layout/radial6"/>
    <dgm:cxn modelId="{3907FB64-BD86-4D4B-BA18-8D8371B98148}" srcId="{A1BEC81E-17B9-4807-B97C-3064C6B6844E}" destId="{BA836DD8-5C53-46AE-AA83-14D3424BBB89}" srcOrd="2" destOrd="0" parTransId="{313443D5-C08E-4071-96BC-0B6A25061ACE}" sibTransId="{5551B02A-E13E-4368-B6E2-7B4FA704AB4F}"/>
    <dgm:cxn modelId="{DA77099F-0BE1-4840-ABB3-FF799FB8A4B8}" type="presOf" srcId="{BA836DD8-5C53-46AE-AA83-14D3424BBB89}" destId="{6B808ADB-8653-43CF-9EC9-6E292A17410E}" srcOrd="0" destOrd="0" presId="urn:microsoft.com/office/officeart/2005/8/layout/radial6"/>
    <dgm:cxn modelId="{1C216963-B6E7-4451-9A21-E5310C3E411B}" type="presParOf" srcId="{2B1B95B4-7472-4EBB-8CCD-F783D692E4EF}" destId="{A46F5099-5ADA-4B45-842E-9CB6340F0AFB}" srcOrd="0" destOrd="0" presId="urn:microsoft.com/office/officeart/2005/8/layout/radial6"/>
    <dgm:cxn modelId="{4C290026-4661-4CAD-A25E-D8311E289E8E}" type="presParOf" srcId="{2B1B95B4-7472-4EBB-8CCD-F783D692E4EF}" destId="{90C854ED-D8E9-41A5-9520-A29A216655BD}" srcOrd="1" destOrd="0" presId="urn:microsoft.com/office/officeart/2005/8/layout/radial6"/>
    <dgm:cxn modelId="{C964D443-1AEA-4701-9DA9-96AE00E24FBF}" type="presParOf" srcId="{2B1B95B4-7472-4EBB-8CCD-F783D692E4EF}" destId="{514EDCF4-6A51-4DF9-8F05-1DA64084EAE8}" srcOrd="2" destOrd="0" presId="urn:microsoft.com/office/officeart/2005/8/layout/radial6"/>
    <dgm:cxn modelId="{8BE88429-71B9-4EC0-9588-6AD614EB0D45}" type="presParOf" srcId="{2B1B95B4-7472-4EBB-8CCD-F783D692E4EF}" destId="{6F39FD47-681B-4EDD-9193-C69067EDABB5}" srcOrd="3" destOrd="0" presId="urn:microsoft.com/office/officeart/2005/8/layout/radial6"/>
    <dgm:cxn modelId="{5E3E2470-C027-4017-AB97-555146150BA5}" type="presParOf" srcId="{2B1B95B4-7472-4EBB-8CCD-F783D692E4EF}" destId="{0F692D8C-A889-483E-8818-BCDCFBBFC27B}" srcOrd="4" destOrd="0" presId="urn:microsoft.com/office/officeart/2005/8/layout/radial6"/>
    <dgm:cxn modelId="{8115D48D-CF78-4C21-B744-0B67A5E215C7}" type="presParOf" srcId="{2B1B95B4-7472-4EBB-8CCD-F783D692E4EF}" destId="{84075782-9DB3-46EB-9B7D-F131EAE6B338}" srcOrd="5" destOrd="0" presId="urn:microsoft.com/office/officeart/2005/8/layout/radial6"/>
    <dgm:cxn modelId="{4E1B83F0-C006-42C2-921D-7028DD958C31}" type="presParOf" srcId="{2B1B95B4-7472-4EBB-8CCD-F783D692E4EF}" destId="{1856D78E-92C4-4209-94A1-D432B617C762}" srcOrd="6" destOrd="0" presId="urn:microsoft.com/office/officeart/2005/8/layout/radial6"/>
    <dgm:cxn modelId="{914ACE3D-D0FD-47C3-9253-8D8B9ACAADF0}" type="presParOf" srcId="{2B1B95B4-7472-4EBB-8CCD-F783D692E4EF}" destId="{6B808ADB-8653-43CF-9EC9-6E292A17410E}" srcOrd="7" destOrd="0" presId="urn:microsoft.com/office/officeart/2005/8/layout/radial6"/>
    <dgm:cxn modelId="{B1262F6C-ACE7-477C-B763-4F9C6F1CC122}" type="presParOf" srcId="{2B1B95B4-7472-4EBB-8CCD-F783D692E4EF}" destId="{EF6D0736-17B9-4E01-830E-32F9195FDF40}" srcOrd="8" destOrd="0" presId="urn:microsoft.com/office/officeart/2005/8/layout/radial6"/>
    <dgm:cxn modelId="{D7655D82-8DE1-41F8-AC0C-457170D26520}" type="presParOf" srcId="{2B1B95B4-7472-4EBB-8CCD-F783D692E4EF}" destId="{A5B96C53-8B54-46A9-924B-3065E0C33B4B}" srcOrd="9" destOrd="0" presId="urn:microsoft.com/office/officeart/2005/8/layout/radial6"/>
    <dgm:cxn modelId="{CF2878F8-F058-4BDA-B746-B2829E28ADC9}" type="presParOf" srcId="{2B1B95B4-7472-4EBB-8CCD-F783D692E4EF}" destId="{E6DE2C6E-7D67-4977-AEE5-05E7A2B7C66F}" srcOrd="10" destOrd="0" presId="urn:microsoft.com/office/officeart/2005/8/layout/radial6"/>
    <dgm:cxn modelId="{038BDB79-38B5-4EE0-B24E-1AEF38AF3742}" type="presParOf" srcId="{2B1B95B4-7472-4EBB-8CCD-F783D692E4EF}" destId="{C1BD8ABA-3A86-488D-87FD-450D3A52670C}" srcOrd="11" destOrd="0" presId="urn:microsoft.com/office/officeart/2005/8/layout/radial6"/>
    <dgm:cxn modelId="{4D89D620-C249-4F21-A919-A439EB9AC139}" type="presParOf" srcId="{2B1B95B4-7472-4EBB-8CCD-F783D692E4EF}" destId="{FD8ED02A-6459-480E-9F99-8B7ED613054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18391E4-E8B3-42DB-9470-D0C2A0571795}" type="doc">
      <dgm:prSet loTypeId="urn:microsoft.com/office/officeart/2005/8/layout/pyramid2" loCatId="list" qsTypeId="urn:microsoft.com/office/officeart/2005/8/quickstyle/3d2" qsCatId="3D" csTypeId="urn:microsoft.com/office/officeart/2005/8/colors/accent6_5" csCatId="accent6" phldr="1"/>
      <dgm:spPr/>
    </dgm:pt>
    <dgm:pt modelId="{273FBF91-468C-4F8A-88E6-1826BA08D9CC}">
      <dgm:prSet phldrT="[Text]" custT="1"/>
      <dgm:spPr>
        <a:xfrm>
          <a:off x="1859405" y="321315"/>
          <a:ext cx="2316473" cy="426303"/>
        </a:xfrm>
        <a:solidFill>
          <a:schemeClr val="accent5">
            <a:lumMod val="20000"/>
            <a:lumOff val="80000"/>
          </a:schemeClr>
        </a:solidFill>
      </dgm:spPr>
      <dgm:t>
        <a:bodyPr/>
        <a:lstStyle/>
        <a:p>
          <a:r>
            <a:rPr lang="ro-RO" sz="2400" b="1" cap="none" spc="0" dirty="0">
              <a:ln w="11112">
                <a:prstDash val="solid"/>
              </a:ln>
              <a:effectLst/>
              <a:latin typeface="Times New Roman" panose="02020603050405020304" pitchFamily="18" charset="0"/>
              <a:ea typeface="+mn-ea"/>
              <a:cs typeface="Times New Roman" panose="02020603050405020304" pitchFamily="18" charset="0"/>
            </a:rPr>
            <a:t>Studii </a:t>
          </a:r>
          <a:r>
            <a:rPr lang="en-US" sz="2400" b="1" cap="none" spc="0" dirty="0">
              <a:ln w="11112">
                <a:prstDash val="solid"/>
              </a:ln>
              <a:effectLst/>
              <a:latin typeface="Times New Roman" panose="02020603050405020304" pitchFamily="18" charset="0"/>
              <a:ea typeface="+mn-ea"/>
              <a:cs typeface="Times New Roman" panose="02020603050405020304" pitchFamily="18" charset="0"/>
            </a:rPr>
            <a:t> </a:t>
          </a:r>
          <a:r>
            <a:rPr lang="ro-RO" sz="2400" b="1" cap="none" spc="0" dirty="0">
              <a:ln w="11112">
                <a:prstDash val="solid"/>
              </a:ln>
              <a:effectLst/>
              <a:latin typeface="Times New Roman" panose="02020603050405020304" pitchFamily="18" charset="0"/>
              <a:ea typeface="+mn-ea"/>
              <a:cs typeface="Times New Roman" panose="02020603050405020304" pitchFamily="18" charset="0"/>
            </a:rPr>
            <a:t>Postliceale:</a:t>
          </a:r>
        </a:p>
      </dgm:t>
    </dgm:pt>
    <dgm:pt modelId="{DB67CA82-B6EE-49AF-9294-66CA02507E9B}" type="parTrans" cxnId="{3F35CCF7-99E9-426C-8651-44F6ABFCE2CC}">
      <dgm:prSet/>
      <dgm:spPr/>
      <dgm:t>
        <a:bodyPr/>
        <a:lstStyle/>
        <a:p>
          <a:endParaRPr lang="ro-RO"/>
        </a:p>
      </dgm:t>
    </dgm:pt>
    <dgm:pt modelId="{1ECA3F55-C894-4210-BC0B-5590F55CE6C8}" type="sibTrans" cxnId="{3F35CCF7-99E9-426C-8651-44F6ABFCE2CC}">
      <dgm:prSet/>
      <dgm:spPr/>
      <dgm:t>
        <a:bodyPr/>
        <a:lstStyle/>
        <a:p>
          <a:endParaRPr lang="ro-RO"/>
        </a:p>
      </dgm:t>
    </dgm:pt>
    <dgm:pt modelId="{44638981-25D2-48E1-83A9-B557A0D41E37}">
      <dgm:prSet phldrT="[Text]"/>
      <dgm:spPr>
        <a:xfrm>
          <a:off x="1816063" y="864050"/>
          <a:ext cx="2822247" cy="842230"/>
        </a:xfrm>
        <a:solidFill>
          <a:schemeClr val="accent1">
            <a:lumMod val="60000"/>
            <a:lumOff val="40000"/>
            <a:alpha val="90000"/>
          </a:schemeClr>
        </a:solidFill>
        <a:effectLst/>
      </dgm:spPr>
      <dgm:t>
        <a:bodyPr/>
        <a:lstStyle/>
        <a:p>
          <a:r>
            <a:rPr lang="ro-RO" b="1" dirty="0">
              <a:latin typeface="Times New Roman" panose="02020603050405020304" pitchFamily="18" charset="0"/>
              <a:cs typeface="Times New Roman" panose="02020603050405020304" pitchFamily="18" charset="0"/>
            </a:rPr>
            <a:t>1. Școală de maiștri</a:t>
          </a:r>
        </a:p>
        <a:p>
          <a:r>
            <a:rPr lang="ro-RO" b="1" dirty="0">
              <a:latin typeface="Times New Roman" panose="02020603050405020304" pitchFamily="18" charset="0"/>
              <a:cs typeface="Times New Roman" panose="02020603050405020304" pitchFamily="18" charset="0"/>
            </a:rPr>
            <a:t>Maistru electromecanic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aparate</a:t>
          </a:r>
          <a:r>
            <a:rPr lang="en-US" b="1" dirty="0">
              <a:latin typeface="Times New Roman" panose="02020603050405020304" pitchFamily="18" charset="0"/>
              <a:cs typeface="Times New Roman" panose="02020603050405020304" pitchFamily="18" charset="0"/>
            </a:rPr>
            <a:t> de m</a:t>
          </a:r>
          <a:r>
            <a:rPr lang="ro-RO" b="1" dirty="0">
              <a:latin typeface="Times New Roman" panose="02020603050405020304" pitchFamily="18" charset="0"/>
              <a:cs typeface="Times New Roman" panose="02020603050405020304" pitchFamily="18" charset="0"/>
            </a:rPr>
            <a:t>ă</a:t>
          </a:r>
          <a:r>
            <a:rPr lang="en-US" b="1" dirty="0">
              <a:latin typeface="Times New Roman" panose="02020603050405020304" pitchFamily="18" charset="0"/>
              <a:cs typeface="Times New Roman" panose="02020603050405020304" pitchFamily="18" charset="0"/>
            </a:rPr>
            <a:t>sur</a:t>
          </a:r>
          <a:r>
            <a:rPr lang="ro-RO" b="1" dirty="0">
              <a:latin typeface="Times New Roman" panose="02020603050405020304" pitchFamily="18" charset="0"/>
              <a:cs typeface="Times New Roman" panose="02020603050405020304" pitchFamily="18" charset="0"/>
            </a:rPr>
            <a:t>ă</a:t>
          </a:r>
          <a:r>
            <a:rPr lang="en-U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ș</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automatizari</a:t>
          </a:r>
          <a:r>
            <a:rPr lang="ro-RO" b="1" dirty="0" smtClean="0">
              <a:latin typeface="Times New Roman" panose="02020603050405020304" pitchFamily="18" charset="0"/>
              <a:cs typeface="Times New Roman" panose="02020603050405020304" pitchFamily="18" charset="0"/>
            </a:rPr>
            <a:t>          1,5 </a:t>
          </a:r>
          <a:r>
            <a:rPr lang="ro-RO" b="1" dirty="0">
              <a:latin typeface="Times New Roman" panose="02020603050405020304" pitchFamily="18" charset="0"/>
              <a:cs typeface="Times New Roman" panose="02020603050405020304" pitchFamily="18" charset="0"/>
            </a:rPr>
            <a:t>ani</a:t>
          </a:r>
        </a:p>
      </dgm:t>
    </dgm:pt>
    <dgm:pt modelId="{214634FA-FC13-4D6B-9098-B21E39B9A7A1}" type="parTrans" cxnId="{0860044B-F485-4C2A-B974-91881B3C32C2}">
      <dgm:prSet/>
      <dgm:spPr/>
      <dgm:t>
        <a:bodyPr/>
        <a:lstStyle/>
        <a:p>
          <a:endParaRPr lang="ro-RO"/>
        </a:p>
      </dgm:t>
    </dgm:pt>
    <dgm:pt modelId="{E1720B0E-3834-4965-B801-F3B0932EFEB9}" type="sibTrans" cxnId="{0860044B-F485-4C2A-B974-91881B3C32C2}">
      <dgm:prSet/>
      <dgm:spPr/>
      <dgm:t>
        <a:bodyPr/>
        <a:lstStyle/>
        <a:p>
          <a:endParaRPr lang="ro-RO"/>
        </a:p>
      </dgm:t>
    </dgm:pt>
    <dgm:pt modelId="{1D3E1CB9-B78F-4275-B2A1-7A86E376E478}">
      <dgm:prSet phldrT="[Text]" custT="1"/>
      <dgm:spPr>
        <a:xfrm>
          <a:off x="1796779" y="1778109"/>
          <a:ext cx="3051325" cy="1129371"/>
        </a:xfrm>
        <a:solidFill>
          <a:schemeClr val="accent1">
            <a:lumMod val="60000"/>
            <a:lumOff val="40000"/>
            <a:alpha val="90000"/>
          </a:schemeClr>
        </a:solidFill>
      </dgm:spPr>
      <dgm:t>
        <a:bodyPr/>
        <a:lstStyle/>
        <a:p>
          <a:endParaRPr lang="ro-RO" sz="2800" b="1" cap="none" spc="0" dirty="0">
            <a:ln w="0"/>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a:p>
          <a:r>
            <a:rPr lang="ro-RO" sz="2300" b="1" dirty="0">
              <a:latin typeface="Times New Roman" panose="02020603050405020304" pitchFamily="18" charset="0"/>
              <a:cs typeface="Times New Roman" panose="02020603050405020304" pitchFamily="18" charset="0"/>
            </a:rPr>
            <a:t>2.Postliceală </a:t>
          </a:r>
        </a:p>
        <a:p>
          <a:r>
            <a:rPr lang="ro-RO" sz="2300" b="1" dirty="0">
              <a:latin typeface="Times New Roman" panose="02020603050405020304" pitchFamily="18" charset="0"/>
              <a:cs typeface="Times New Roman" panose="02020603050405020304" pitchFamily="18" charset="0"/>
            </a:rPr>
            <a:t>Tehnician activități </a:t>
          </a:r>
          <a:r>
            <a:rPr lang="ro-RO" sz="2300" b="1" dirty="0" smtClean="0">
              <a:latin typeface="Times New Roman" panose="02020603050405020304" pitchFamily="18" charset="0"/>
              <a:cs typeface="Times New Roman" panose="02020603050405020304" pitchFamily="18" charset="0"/>
            </a:rPr>
            <a:t>comerciale        2 </a:t>
          </a:r>
          <a:r>
            <a:rPr lang="ro-RO" sz="2300" b="1" dirty="0">
              <a:latin typeface="Times New Roman" panose="02020603050405020304" pitchFamily="18" charset="0"/>
              <a:cs typeface="Times New Roman" panose="02020603050405020304" pitchFamily="18" charset="0"/>
            </a:rPr>
            <a:t>ani</a:t>
          </a:r>
        </a:p>
        <a:p>
          <a:endParaRPr lang="ro-RO" sz="2000" b="1" dirty="0">
            <a:latin typeface="Times New Roman" panose="02020603050405020304" pitchFamily="18" charset="0"/>
            <a:cs typeface="Times New Roman" panose="02020603050405020304" pitchFamily="18" charset="0"/>
          </a:endParaRPr>
        </a:p>
      </dgm:t>
    </dgm:pt>
    <dgm:pt modelId="{12F536FB-0A8B-4C62-B06C-1F9FFD0E0C67}" type="parTrans" cxnId="{7A4D0DDB-D1AD-4A55-A9AD-771CFB822419}">
      <dgm:prSet/>
      <dgm:spPr/>
      <dgm:t>
        <a:bodyPr/>
        <a:lstStyle/>
        <a:p>
          <a:endParaRPr lang="ro-RO"/>
        </a:p>
      </dgm:t>
    </dgm:pt>
    <dgm:pt modelId="{1E3B9213-E8C1-4F7F-8E2E-3C0DE77FFA9D}" type="sibTrans" cxnId="{7A4D0DDB-D1AD-4A55-A9AD-771CFB822419}">
      <dgm:prSet/>
      <dgm:spPr/>
      <dgm:t>
        <a:bodyPr/>
        <a:lstStyle/>
        <a:p>
          <a:endParaRPr lang="ro-RO"/>
        </a:p>
      </dgm:t>
    </dgm:pt>
    <dgm:pt modelId="{82A6CE57-C133-47BB-9FF2-180E6A7C39F4}" type="pres">
      <dgm:prSet presAssocID="{B18391E4-E8B3-42DB-9470-D0C2A0571795}" presName="compositeShape" presStyleCnt="0">
        <dgm:presLayoutVars>
          <dgm:dir/>
          <dgm:resizeHandles/>
        </dgm:presLayoutVars>
      </dgm:prSet>
      <dgm:spPr/>
    </dgm:pt>
    <dgm:pt modelId="{ED9A3331-840F-4F93-99A7-28CD9CA6CBEB}" type="pres">
      <dgm:prSet presAssocID="{B18391E4-E8B3-42DB-9470-D0C2A0571795}" presName="pyramid" presStyleLbl="node1" presStyleIdx="0" presStyleCnt="1" custScaleX="64643" custLinFactNeighborX="23624" custLinFactNeighborY="-12848"/>
      <dgm:spPr>
        <a:xfrm>
          <a:off x="943095" y="0"/>
          <a:ext cx="2068834" cy="3200400"/>
        </a:xfrm>
        <a:prstGeom prst="triangle">
          <a:avLst/>
        </a:prstGeom>
      </dgm:spPr>
    </dgm:pt>
    <dgm:pt modelId="{DAB6EF3A-DF3D-4B1F-ACAB-852AAA524345}" type="pres">
      <dgm:prSet presAssocID="{B18391E4-E8B3-42DB-9470-D0C2A0571795}" presName="theList" presStyleCnt="0"/>
      <dgm:spPr/>
    </dgm:pt>
    <dgm:pt modelId="{3FD23E83-0E04-470B-88B6-31A66620EB1C}" type="pres">
      <dgm:prSet presAssocID="{273FBF91-468C-4F8A-88E6-1826BA08D9CC}" presName="aNode" presStyleLbl="fgAcc1" presStyleIdx="0" presStyleCnt="3" custScaleX="106811" custLinFactY="1767" custLinFactNeighborX="-42440" custLinFactNeighborY="100000">
        <dgm:presLayoutVars>
          <dgm:bulletEnabled val="1"/>
        </dgm:presLayoutVars>
      </dgm:prSet>
      <dgm:spPr>
        <a:prstGeom prst="roundRect">
          <a:avLst/>
        </a:prstGeom>
      </dgm:spPr>
      <dgm:t>
        <a:bodyPr/>
        <a:lstStyle/>
        <a:p>
          <a:endParaRPr lang="ro-RO"/>
        </a:p>
      </dgm:t>
    </dgm:pt>
    <dgm:pt modelId="{C4D1486A-BC5F-4D77-A31A-97593B08F0E2}" type="pres">
      <dgm:prSet presAssocID="{273FBF91-468C-4F8A-88E6-1826BA08D9CC}" presName="aSpace" presStyleCnt="0"/>
      <dgm:spPr/>
    </dgm:pt>
    <dgm:pt modelId="{EDA4E212-2671-4D93-AA46-357E881CF0FD}" type="pres">
      <dgm:prSet presAssocID="{44638981-25D2-48E1-83A9-B557A0D41E37}" presName="aNode" presStyleLbl="fgAcc1" presStyleIdx="1" presStyleCnt="3" custScaleX="116587" custScaleY="160058" custLinFactY="23727" custLinFactNeighborX="-39097" custLinFactNeighborY="100000">
        <dgm:presLayoutVars>
          <dgm:bulletEnabled val="1"/>
        </dgm:presLayoutVars>
      </dgm:prSet>
      <dgm:spPr>
        <a:prstGeom prst="roundRect">
          <a:avLst/>
        </a:prstGeom>
      </dgm:spPr>
      <dgm:t>
        <a:bodyPr/>
        <a:lstStyle/>
        <a:p>
          <a:endParaRPr lang="ro-RO"/>
        </a:p>
      </dgm:t>
    </dgm:pt>
    <dgm:pt modelId="{FC3AF6BE-E06C-4685-9BA2-C046E70F7FC3}" type="pres">
      <dgm:prSet presAssocID="{44638981-25D2-48E1-83A9-B557A0D41E37}" presName="aSpace" presStyleCnt="0"/>
      <dgm:spPr/>
    </dgm:pt>
    <dgm:pt modelId="{523588FE-223D-4DD0-9F3D-FF9E36BCBEBA}" type="pres">
      <dgm:prSet presAssocID="{1D3E1CB9-B78F-4275-B2A1-7A86E376E478}" presName="aNode" presStyleLbl="fgAcc1" presStyleIdx="2" presStyleCnt="3" custScaleX="121499" custScaleY="169737" custLinFactY="32380" custLinFactNeighborX="-36772" custLinFactNeighborY="100000">
        <dgm:presLayoutVars>
          <dgm:bulletEnabled val="1"/>
        </dgm:presLayoutVars>
      </dgm:prSet>
      <dgm:spPr>
        <a:prstGeom prst="roundRect">
          <a:avLst/>
        </a:prstGeom>
      </dgm:spPr>
      <dgm:t>
        <a:bodyPr/>
        <a:lstStyle/>
        <a:p>
          <a:endParaRPr lang="ro-RO"/>
        </a:p>
      </dgm:t>
    </dgm:pt>
    <dgm:pt modelId="{9E60983F-ED7E-4249-8C91-69B14171340A}" type="pres">
      <dgm:prSet presAssocID="{1D3E1CB9-B78F-4275-B2A1-7A86E376E478}" presName="aSpace" presStyleCnt="0"/>
      <dgm:spPr/>
    </dgm:pt>
  </dgm:ptLst>
  <dgm:cxnLst>
    <dgm:cxn modelId="{0860044B-F485-4C2A-B974-91881B3C32C2}" srcId="{B18391E4-E8B3-42DB-9470-D0C2A0571795}" destId="{44638981-25D2-48E1-83A9-B557A0D41E37}" srcOrd="1" destOrd="0" parTransId="{214634FA-FC13-4D6B-9098-B21E39B9A7A1}" sibTransId="{E1720B0E-3834-4965-B801-F3B0932EFEB9}"/>
    <dgm:cxn modelId="{73583CBB-ED16-4520-B620-AE14A90B35EB}" type="presOf" srcId="{1D3E1CB9-B78F-4275-B2A1-7A86E376E478}" destId="{523588FE-223D-4DD0-9F3D-FF9E36BCBEBA}" srcOrd="0" destOrd="0" presId="urn:microsoft.com/office/officeart/2005/8/layout/pyramid2"/>
    <dgm:cxn modelId="{7577F7A6-E1E5-450A-9783-909494F7B091}" type="presOf" srcId="{273FBF91-468C-4F8A-88E6-1826BA08D9CC}" destId="{3FD23E83-0E04-470B-88B6-31A66620EB1C}" srcOrd="0" destOrd="0" presId="urn:microsoft.com/office/officeart/2005/8/layout/pyramid2"/>
    <dgm:cxn modelId="{3F35CCF7-99E9-426C-8651-44F6ABFCE2CC}" srcId="{B18391E4-E8B3-42DB-9470-D0C2A0571795}" destId="{273FBF91-468C-4F8A-88E6-1826BA08D9CC}" srcOrd="0" destOrd="0" parTransId="{DB67CA82-B6EE-49AF-9294-66CA02507E9B}" sibTransId="{1ECA3F55-C894-4210-BC0B-5590F55CE6C8}"/>
    <dgm:cxn modelId="{4A94087C-242E-4815-9A43-B340BEDF335A}" type="presOf" srcId="{B18391E4-E8B3-42DB-9470-D0C2A0571795}" destId="{82A6CE57-C133-47BB-9FF2-180E6A7C39F4}" srcOrd="0" destOrd="0" presId="urn:microsoft.com/office/officeart/2005/8/layout/pyramid2"/>
    <dgm:cxn modelId="{A8F6B61C-41D1-4733-A9F1-2A15AA631A34}" type="presOf" srcId="{44638981-25D2-48E1-83A9-B557A0D41E37}" destId="{EDA4E212-2671-4D93-AA46-357E881CF0FD}" srcOrd="0" destOrd="0" presId="urn:microsoft.com/office/officeart/2005/8/layout/pyramid2"/>
    <dgm:cxn modelId="{7A4D0DDB-D1AD-4A55-A9AD-771CFB822419}" srcId="{B18391E4-E8B3-42DB-9470-D0C2A0571795}" destId="{1D3E1CB9-B78F-4275-B2A1-7A86E376E478}" srcOrd="2" destOrd="0" parTransId="{12F536FB-0A8B-4C62-B06C-1F9FFD0E0C67}" sibTransId="{1E3B9213-E8C1-4F7F-8E2E-3C0DE77FFA9D}"/>
    <dgm:cxn modelId="{B9D6A267-0C27-435C-A1A8-15E014C76F02}" type="presParOf" srcId="{82A6CE57-C133-47BB-9FF2-180E6A7C39F4}" destId="{ED9A3331-840F-4F93-99A7-28CD9CA6CBEB}" srcOrd="0" destOrd="0" presId="urn:microsoft.com/office/officeart/2005/8/layout/pyramid2"/>
    <dgm:cxn modelId="{6E0DD730-3376-488F-9C6F-14AE12B76FF3}" type="presParOf" srcId="{82A6CE57-C133-47BB-9FF2-180E6A7C39F4}" destId="{DAB6EF3A-DF3D-4B1F-ACAB-852AAA524345}" srcOrd="1" destOrd="0" presId="urn:microsoft.com/office/officeart/2005/8/layout/pyramid2"/>
    <dgm:cxn modelId="{CAD0B568-714A-448A-8E1F-EFED072B65FA}" type="presParOf" srcId="{DAB6EF3A-DF3D-4B1F-ACAB-852AAA524345}" destId="{3FD23E83-0E04-470B-88B6-31A66620EB1C}" srcOrd="0" destOrd="0" presId="urn:microsoft.com/office/officeart/2005/8/layout/pyramid2"/>
    <dgm:cxn modelId="{11B3D5A8-6FB8-4C6E-9D88-3A46659A605C}" type="presParOf" srcId="{DAB6EF3A-DF3D-4B1F-ACAB-852AAA524345}" destId="{C4D1486A-BC5F-4D77-A31A-97593B08F0E2}" srcOrd="1" destOrd="0" presId="urn:microsoft.com/office/officeart/2005/8/layout/pyramid2"/>
    <dgm:cxn modelId="{5B49B278-BEBA-4963-97D9-E80A1732E804}" type="presParOf" srcId="{DAB6EF3A-DF3D-4B1F-ACAB-852AAA524345}" destId="{EDA4E212-2671-4D93-AA46-357E881CF0FD}" srcOrd="2" destOrd="0" presId="urn:microsoft.com/office/officeart/2005/8/layout/pyramid2"/>
    <dgm:cxn modelId="{591A0500-5E9C-4E7C-84E7-4F5F031C333D}" type="presParOf" srcId="{DAB6EF3A-DF3D-4B1F-ACAB-852AAA524345}" destId="{FC3AF6BE-E06C-4685-9BA2-C046E70F7FC3}" srcOrd="3" destOrd="0" presId="urn:microsoft.com/office/officeart/2005/8/layout/pyramid2"/>
    <dgm:cxn modelId="{0E42C956-726F-4EE5-A92E-D368E5D2107D}" type="presParOf" srcId="{DAB6EF3A-DF3D-4B1F-ACAB-852AAA524345}" destId="{523588FE-223D-4DD0-9F3D-FF9E36BCBEBA}" srcOrd="4" destOrd="0" presId="urn:microsoft.com/office/officeart/2005/8/layout/pyramid2"/>
    <dgm:cxn modelId="{DCB62373-2380-4120-A815-F11ED32B357B}" type="presParOf" srcId="{DAB6EF3A-DF3D-4B1F-ACAB-852AAA524345}" destId="{9E60983F-ED7E-4249-8C91-69B14171340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909AD-3385-4237-990D-E1C27A49491D}" type="doc">
      <dgm:prSet loTypeId="urn:microsoft.com/office/officeart/2005/8/layout/pyramid2" loCatId="list" qsTypeId="urn:microsoft.com/office/officeart/2005/8/quickstyle/3d6" qsCatId="3D" csTypeId="urn:microsoft.com/office/officeart/2005/8/colors/accent3_4" csCatId="accent3" phldr="1"/>
      <dgm:spPr/>
      <dgm:t>
        <a:bodyPr/>
        <a:lstStyle/>
        <a:p>
          <a:endParaRPr lang="ro-RO"/>
        </a:p>
      </dgm:t>
    </dgm:pt>
    <dgm:pt modelId="{AA66179D-4AF8-463C-897E-237263E213F6}">
      <dgm:prSet phldrT="[Text]" custT="1"/>
      <dgm:spPr>
        <a:solidFill>
          <a:schemeClr val="accent1">
            <a:lumMod val="20000"/>
            <a:lumOff val="80000"/>
            <a:alpha val="90000"/>
          </a:schemeClr>
        </a:solidFill>
      </dgm:spPr>
      <dgm:t>
        <a:bodyPr/>
        <a:lstStyle/>
        <a:p>
          <a:r>
            <a:rPr lang="ro-RO" sz="3600" b="1" dirty="0">
              <a:latin typeface="Times New Roman" panose="02020603050405020304" pitchFamily="18" charset="0"/>
              <a:cs typeface="Times New Roman" panose="02020603050405020304" pitchFamily="18" charset="0"/>
            </a:rPr>
            <a:t>Învățământ seral:</a:t>
          </a:r>
        </a:p>
      </dgm:t>
    </dgm:pt>
    <dgm:pt modelId="{82D96088-3067-4B22-BDF0-B0B7D633452A}" type="parTrans" cxnId="{B7DB2532-DF41-4F34-8556-D497BA6D1759}">
      <dgm:prSet/>
      <dgm:spPr/>
      <dgm:t>
        <a:bodyPr/>
        <a:lstStyle/>
        <a:p>
          <a:endParaRPr lang="ro-RO"/>
        </a:p>
      </dgm:t>
    </dgm:pt>
    <dgm:pt modelId="{45BF549B-EE37-4D3B-98B0-8668DFA1BAC8}" type="sibTrans" cxnId="{B7DB2532-DF41-4F34-8556-D497BA6D1759}">
      <dgm:prSet/>
      <dgm:spPr/>
      <dgm:t>
        <a:bodyPr/>
        <a:lstStyle/>
        <a:p>
          <a:endParaRPr lang="ro-RO"/>
        </a:p>
      </dgm:t>
    </dgm:pt>
    <dgm:pt modelId="{6A888655-3BC1-465F-8E7F-6B60FD027840}">
      <dgm:prSet phldrT="[Text]" custT="1"/>
      <dgm:spPr>
        <a:solidFill>
          <a:schemeClr val="accent1">
            <a:lumMod val="60000"/>
            <a:lumOff val="40000"/>
            <a:alpha val="90000"/>
          </a:schemeClr>
        </a:solidFill>
      </dgm:spPr>
      <dgm:t>
        <a:bodyPr/>
        <a:lstStyle/>
        <a:p>
          <a:r>
            <a:rPr lang="ro-RO" sz="3600" b="1" dirty="0">
              <a:latin typeface="Times New Roman" panose="02020603050405020304" pitchFamily="18" charset="0"/>
              <a:cs typeface="Times New Roman" panose="02020603050405020304" pitchFamily="18" charset="0"/>
            </a:rPr>
            <a:t>Clasa a XI-a - Tehnician mecanic pentru întreținere și reparații</a:t>
          </a:r>
        </a:p>
      </dgm:t>
    </dgm:pt>
    <dgm:pt modelId="{DF24269D-0615-4F1D-9B6C-7BC120CA58EB}" type="parTrans" cxnId="{6327D7A0-5D0A-460E-8738-6BEF14684E46}">
      <dgm:prSet/>
      <dgm:spPr/>
      <dgm:t>
        <a:bodyPr/>
        <a:lstStyle/>
        <a:p>
          <a:endParaRPr lang="en-US"/>
        </a:p>
      </dgm:t>
    </dgm:pt>
    <dgm:pt modelId="{CE6C4FE1-4415-47DF-852A-4224DFD87CBA}" type="sibTrans" cxnId="{6327D7A0-5D0A-460E-8738-6BEF14684E46}">
      <dgm:prSet/>
      <dgm:spPr/>
      <dgm:t>
        <a:bodyPr/>
        <a:lstStyle/>
        <a:p>
          <a:endParaRPr lang="en-US"/>
        </a:p>
      </dgm:t>
    </dgm:pt>
    <dgm:pt modelId="{94045559-7466-4D50-AC35-F608643EDD93}" type="pres">
      <dgm:prSet presAssocID="{B9A909AD-3385-4237-990D-E1C27A49491D}" presName="compositeShape" presStyleCnt="0">
        <dgm:presLayoutVars>
          <dgm:dir/>
          <dgm:resizeHandles/>
        </dgm:presLayoutVars>
      </dgm:prSet>
      <dgm:spPr/>
      <dgm:t>
        <a:bodyPr/>
        <a:lstStyle/>
        <a:p>
          <a:endParaRPr lang="ro-RO"/>
        </a:p>
      </dgm:t>
    </dgm:pt>
    <dgm:pt modelId="{F342BA51-3E87-429E-8877-57FAD72785D5}" type="pres">
      <dgm:prSet presAssocID="{B9A909AD-3385-4237-990D-E1C27A49491D}" presName="pyramid" presStyleLbl="node1" presStyleIdx="0" presStyleCnt="1"/>
      <dgm:spPr/>
    </dgm:pt>
    <dgm:pt modelId="{5D6FB4E1-A3A4-4476-A279-199C2A6DD71E}" type="pres">
      <dgm:prSet presAssocID="{B9A909AD-3385-4237-990D-E1C27A49491D}" presName="theList" presStyleCnt="0"/>
      <dgm:spPr/>
    </dgm:pt>
    <dgm:pt modelId="{EF97A558-6FE9-4D7F-8E9B-B33E3447274F}" type="pres">
      <dgm:prSet presAssocID="{AA66179D-4AF8-463C-897E-237263E213F6}" presName="aNode" presStyleLbl="fgAcc1" presStyleIdx="0" presStyleCnt="2" custLinFactY="-24655" custLinFactNeighborX="-52455" custLinFactNeighborY="-100000">
        <dgm:presLayoutVars>
          <dgm:bulletEnabled val="1"/>
        </dgm:presLayoutVars>
      </dgm:prSet>
      <dgm:spPr/>
      <dgm:t>
        <a:bodyPr/>
        <a:lstStyle/>
        <a:p>
          <a:endParaRPr lang="ro-RO"/>
        </a:p>
      </dgm:t>
    </dgm:pt>
    <dgm:pt modelId="{F2177534-B434-417D-90AF-684499EB3BB6}" type="pres">
      <dgm:prSet presAssocID="{AA66179D-4AF8-463C-897E-237263E213F6}" presName="aSpace" presStyleCnt="0"/>
      <dgm:spPr/>
    </dgm:pt>
    <dgm:pt modelId="{0484CD38-E086-44B2-8A52-D906B2C6B7CE}" type="pres">
      <dgm:prSet presAssocID="{6A888655-3BC1-465F-8E7F-6B60FD027840}" presName="aNode" presStyleLbl="fgAcc1" presStyleIdx="1" presStyleCnt="2" custScaleX="104054" custScaleY="115676" custLinFactNeighborX="-49366" custLinFactNeighborY="-14575">
        <dgm:presLayoutVars>
          <dgm:bulletEnabled val="1"/>
        </dgm:presLayoutVars>
      </dgm:prSet>
      <dgm:spPr/>
      <dgm:t>
        <a:bodyPr/>
        <a:lstStyle/>
        <a:p>
          <a:endParaRPr lang="ro-RO"/>
        </a:p>
      </dgm:t>
    </dgm:pt>
    <dgm:pt modelId="{AC117C22-2F2A-4AC8-B035-75E544238E4C}" type="pres">
      <dgm:prSet presAssocID="{6A888655-3BC1-465F-8E7F-6B60FD027840}" presName="aSpace" presStyleCnt="0"/>
      <dgm:spPr/>
    </dgm:pt>
  </dgm:ptLst>
  <dgm:cxnLst>
    <dgm:cxn modelId="{B7DB2532-DF41-4F34-8556-D497BA6D1759}" srcId="{B9A909AD-3385-4237-990D-E1C27A49491D}" destId="{AA66179D-4AF8-463C-897E-237263E213F6}" srcOrd="0" destOrd="0" parTransId="{82D96088-3067-4B22-BDF0-B0B7D633452A}" sibTransId="{45BF549B-EE37-4D3B-98B0-8668DFA1BAC8}"/>
    <dgm:cxn modelId="{BD3212CE-8EED-4944-AEA0-2C142367AE9C}" type="presOf" srcId="{6A888655-3BC1-465F-8E7F-6B60FD027840}" destId="{0484CD38-E086-44B2-8A52-D906B2C6B7CE}" srcOrd="0" destOrd="0" presId="urn:microsoft.com/office/officeart/2005/8/layout/pyramid2"/>
    <dgm:cxn modelId="{6327D7A0-5D0A-460E-8738-6BEF14684E46}" srcId="{B9A909AD-3385-4237-990D-E1C27A49491D}" destId="{6A888655-3BC1-465F-8E7F-6B60FD027840}" srcOrd="1" destOrd="0" parTransId="{DF24269D-0615-4F1D-9B6C-7BC120CA58EB}" sibTransId="{CE6C4FE1-4415-47DF-852A-4224DFD87CBA}"/>
    <dgm:cxn modelId="{86C795DB-5004-465C-B61F-F12395339C5B}" type="presOf" srcId="{AA66179D-4AF8-463C-897E-237263E213F6}" destId="{EF97A558-6FE9-4D7F-8E9B-B33E3447274F}" srcOrd="0" destOrd="0" presId="urn:microsoft.com/office/officeart/2005/8/layout/pyramid2"/>
    <dgm:cxn modelId="{42AFDB07-7086-45C7-8A10-38A00BCBC6A0}" type="presOf" srcId="{B9A909AD-3385-4237-990D-E1C27A49491D}" destId="{94045559-7466-4D50-AC35-F608643EDD93}" srcOrd="0" destOrd="0" presId="urn:microsoft.com/office/officeart/2005/8/layout/pyramid2"/>
    <dgm:cxn modelId="{D53532BA-8EFD-4A0F-9A5E-3C66F8545161}" type="presParOf" srcId="{94045559-7466-4D50-AC35-F608643EDD93}" destId="{F342BA51-3E87-429E-8877-57FAD72785D5}" srcOrd="0" destOrd="0" presId="urn:microsoft.com/office/officeart/2005/8/layout/pyramid2"/>
    <dgm:cxn modelId="{0D92E275-F592-4C4E-BD81-1712E8763566}" type="presParOf" srcId="{94045559-7466-4D50-AC35-F608643EDD93}" destId="{5D6FB4E1-A3A4-4476-A279-199C2A6DD71E}" srcOrd="1" destOrd="0" presId="urn:microsoft.com/office/officeart/2005/8/layout/pyramid2"/>
    <dgm:cxn modelId="{811E3881-48D1-48D2-9CF0-AA3C7DA37BA8}" type="presParOf" srcId="{5D6FB4E1-A3A4-4476-A279-199C2A6DD71E}" destId="{EF97A558-6FE9-4D7F-8E9B-B33E3447274F}" srcOrd="0" destOrd="0" presId="urn:microsoft.com/office/officeart/2005/8/layout/pyramid2"/>
    <dgm:cxn modelId="{164B8876-8CA0-468C-8EF4-98A1C832DA85}" type="presParOf" srcId="{5D6FB4E1-A3A4-4476-A279-199C2A6DD71E}" destId="{F2177534-B434-417D-90AF-684499EB3BB6}" srcOrd="1" destOrd="0" presId="urn:microsoft.com/office/officeart/2005/8/layout/pyramid2"/>
    <dgm:cxn modelId="{9D087F23-1847-4976-8A24-74A9159F11BB}" type="presParOf" srcId="{5D6FB4E1-A3A4-4476-A279-199C2A6DD71E}" destId="{0484CD38-E086-44B2-8A52-D906B2C6B7CE}" srcOrd="2" destOrd="0" presId="urn:microsoft.com/office/officeart/2005/8/layout/pyramid2"/>
    <dgm:cxn modelId="{FD822CA7-76C3-409C-B243-93544D35CEDD}" type="presParOf" srcId="{5D6FB4E1-A3A4-4476-A279-199C2A6DD71E}" destId="{AC117C22-2F2A-4AC8-B035-75E544238E4C}"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7D0F0-E485-4BF0-B2F9-72E7BB11BB11}" type="datetimeFigureOut">
              <a:rPr lang="en-US"/>
              <a:t>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2CFBA-76D7-40D5-8C40-492D6BF9B455}" type="slidenum">
              <a:rPr lang="en-US"/>
              <a:t>‹#›</a:t>
            </a:fld>
            <a:endParaRPr lang="en-US"/>
          </a:p>
        </p:txBody>
      </p:sp>
    </p:spTree>
    <p:extLst>
      <p:ext uri="{BB962C8B-B14F-4D97-AF65-F5344CB8AC3E}">
        <p14:creationId xmlns:p14="http://schemas.microsoft.com/office/powerpoint/2010/main" val="376872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2CFBA-76D7-40D5-8C40-492D6BF9B455}" type="slidenum">
              <a:rPr lang="en-US"/>
              <a:t>12</a:t>
            </a:fld>
            <a:endParaRPr lang="en-US"/>
          </a:p>
        </p:txBody>
      </p:sp>
    </p:spTree>
    <p:extLst>
      <p:ext uri="{BB962C8B-B14F-4D97-AF65-F5344CB8AC3E}">
        <p14:creationId xmlns:p14="http://schemas.microsoft.com/office/powerpoint/2010/main" val="72182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2CFBA-76D7-40D5-8C40-492D6BF9B455}" type="slidenum">
              <a:rPr lang="en-US"/>
              <a:t>13</a:t>
            </a:fld>
            <a:endParaRPr lang="en-US"/>
          </a:p>
        </p:txBody>
      </p:sp>
    </p:spTree>
    <p:extLst>
      <p:ext uri="{BB962C8B-B14F-4D97-AF65-F5344CB8AC3E}">
        <p14:creationId xmlns:p14="http://schemas.microsoft.com/office/powerpoint/2010/main" val="307850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a:xfrm>
            <a:off x="3623733" y="6117336"/>
            <a:ext cx="3609438" cy="365125"/>
          </a:xfrm>
        </p:spPr>
        <p:txBody>
          <a:bodyPr/>
          <a:lstStyle/>
          <a:p>
            <a:endParaRPr lang="en-GB" dirty="0"/>
          </a:p>
        </p:txBody>
      </p:sp>
      <p:sp>
        <p:nvSpPr>
          <p:cNvPr id="6" name="Slide Number Placeholder 5"/>
          <p:cNvSpPr>
            <a:spLocks noGrp="1"/>
          </p:cNvSpPr>
          <p:nvPr>
            <p:ph type="sldNum" sz="quarter" idx="12"/>
          </p:nvPr>
        </p:nvSpPr>
        <p:spPr>
          <a:xfrm>
            <a:off x="8275320" y="6117336"/>
            <a:ext cx="411480" cy="365125"/>
          </a:xfrm>
        </p:spPr>
        <p:txBody>
          <a:bodyPr/>
          <a:lstStyle/>
          <a:p>
            <a:fld id="{7C0398FA-E887-4C3B-BF8D-BDBBA4DAA516}" type="slidenum">
              <a:rPr lang="en-GB" smtClean="0"/>
              <a:t>‹#›</a:t>
            </a:fld>
            <a:endParaRPr lang="en-GB"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4964450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35780137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17718607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2143571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2182477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35967311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6349773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42740598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27478150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a:xfrm>
            <a:off x="1972647" y="6108173"/>
            <a:ext cx="5314517" cy="365125"/>
          </a:xfrm>
        </p:spPr>
        <p:txBody>
          <a:bodyPr/>
          <a:lstStyle/>
          <a:p>
            <a:endParaRPr lang="en-GB" dirty="0"/>
          </a:p>
        </p:txBody>
      </p:sp>
      <p:sp>
        <p:nvSpPr>
          <p:cNvPr id="6" name="Slide Number Placeholder 5"/>
          <p:cNvSpPr>
            <a:spLocks noGrp="1"/>
          </p:cNvSpPr>
          <p:nvPr>
            <p:ph type="sldNum" sz="quarter" idx="12"/>
          </p:nvPr>
        </p:nvSpPr>
        <p:spPr>
          <a:xfrm>
            <a:off x="8258967" y="6108173"/>
            <a:ext cx="427833" cy="365125"/>
          </a:xfrm>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11490109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273317" y="6116070"/>
            <a:ext cx="413483" cy="365125"/>
          </a:xfrm>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26495706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34052851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1788148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24231811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41952008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9011801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DDD86-CD36-4D9E-8F53-AFBB0D7B5C7A}" type="datetimeFigureOut">
              <a:rPr lang="en-GB" smtClean="0"/>
              <a:t>01/03/2022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0398FA-E887-4C3B-BF8D-BDBBA4DAA516}" type="slidenum">
              <a:rPr lang="en-GB" smtClean="0"/>
              <a:t>‹#›</a:t>
            </a:fld>
            <a:endParaRPr lang="en-GB" dirty="0"/>
          </a:p>
        </p:txBody>
      </p:sp>
    </p:spTree>
    <p:extLst>
      <p:ext uri="{BB962C8B-B14F-4D97-AF65-F5344CB8AC3E}">
        <p14:creationId xmlns:p14="http://schemas.microsoft.com/office/powerpoint/2010/main" val="10741796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1DDD86-CD36-4D9E-8F53-AFBB0D7B5C7A}" type="datetimeFigureOut">
              <a:rPr lang="en-GB" smtClean="0"/>
              <a:t>01/03/2022</a:t>
            </a:fld>
            <a:endParaRPr lang="en-GB"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0398FA-E887-4C3B-BF8D-BDBBA4DAA516}" type="slidenum">
              <a:rPr lang="en-GB" smtClean="0"/>
              <a:t>‹#›</a:t>
            </a:fld>
            <a:endParaRPr lang="en-GB" dirty="0"/>
          </a:p>
        </p:txBody>
      </p:sp>
    </p:spTree>
    <p:extLst>
      <p:ext uri="{BB962C8B-B14F-4D97-AF65-F5344CB8AC3E}">
        <p14:creationId xmlns:p14="http://schemas.microsoft.com/office/powerpoint/2010/main" val="348098341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liceul_vulcan@yahoo.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933604" y="0"/>
            <a:ext cx="5534992" cy="1152376"/>
          </a:xfrm>
        </p:spPr>
        <p:txBody>
          <a:bodyPr>
            <a:normAutofit/>
          </a:bodyPr>
          <a:lstStyle/>
          <a:p>
            <a:pPr algn="ctr"/>
            <a:r>
              <a:rPr lang="ro-RO" sz="3200" b="1" dirty="0">
                <a:solidFill>
                  <a:srgbClr val="0070C0"/>
                </a:solidFill>
                <a:latin typeface="Aharoni" pitchFamily="2" charset="-79"/>
                <a:cs typeface="Aharoni" pitchFamily="2" charset="-79"/>
              </a:rPr>
              <a:t>Liceul Tehnologic</a:t>
            </a:r>
            <a:r>
              <a:rPr lang="en-GB" sz="3200" b="1" dirty="0">
                <a:solidFill>
                  <a:srgbClr val="0070C0"/>
                </a:solidFill>
                <a:latin typeface="Aharoni" pitchFamily="2" charset="-79"/>
                <a:cs typeface="Aharoni" pitchFamily="2" charset="-79"/>
              </a:rPr>
              <a:t> </a:t>
            </a:r>
            <a:r>
              <a:rPr lang="ro-RO" sz="3200" b="1" dirty="0">
                <a:solidFill>
                  <a:srgbClr val="0070C0"/>
                </a:solidFill>
                <a:latin typeface="Aharoni" pitchFamily="2" charset="-79"/>
                <a:cs typeface="Aharoni" pitchFamily="2" charset="-79"/>
              </a:rPr>
              <a:t/>
            </a:r>
            <a:br>
              <a:rPr lang="ro-RO" sz="3200" b="1" dirty="0">
                <a:solidFill>
                  <a:srgbClr val="0070C0"/>
                </a:solidFill>
                <a:latin typeface="Aharoni" pitchFamily="2" charset="-79"/>
                <a:cs typeface="Aharoni" pitchFamily="2" charset="-79"/>
              </a:rPr>
            </a:br>
            <a:r>
              <a:rPr lang="ro-RO" sz="3200" b="1" dirty="0">
                <a:solidFill>
                  <a:srgbClr val="0070C0"/>
                </a:solidFill>
                <a:latin typeface="Aharoni" pitchFamily="2" charset="-79"/>
                <a:cs typeface="Aharoni" pitchFamily="2" charset="-79"/>
              </a:rPr>
              <a:t>„</a:t>
            </a:r>
            <a:r>
              <a:rPr lang="en-GB" sz="3200" b="1" dirty="0">
                <a:solidFill>
                  <a:srgbClr val="0070C0"/>
                </a:solidFill>
                <a:latin typeface="Aharoni" pitchFamily="2" charset="-79"/>
                <a:cs typeface="Aharoni" pitchFamily="2" charset="-79"/>
              </a:rPr>
              <a:t>Mihai </a:t>
            </a:r>
            <a:r>
              <a:rPr lang="en-GB" sz="3200" b="1" dirty="0" err="1">
                <a:solidFill>
                  <a:srgbClr val="0070C0"/>
                </a:solidFill>
                <a:latin typeface="Aharoni" pitchFamily="2" charset="-79"/>
                <a:cs typeface="Aharoni" pitchFamily="2" charset="-79"/>
              </a:rPr>
              <a:t>Viteazu</a:t>
            </a:r>
            <a:r>
              <a:rPr lang="ro-RO" sz="3200" b="1" dirty="0" smtClean="0">
                <a:solidFill>
                  <a:srgbClr val="0070C0"/>
                </a:solidFill>
                <a:latin typeface="Aharoni" pitchFamily="2" charset="-79"/>
                <a:cs typeface="Aharoni" pitchFamily="2" charset="-79"/>
              </a:rPr>
              <a:t>” Vulcan - HD</a:t>
            </a:r>
            <a:r>
              <a:rPr lang="en-GB" sz="3200" b="1" dirty="0" smtClean="0">
                <a:solidFill>
                  <a:srgbClr val="0070C0"/>
                </a:solidFill>
                <a:latin typeface="Aharoni" pitchFamily="2" charset="-79"/>
                <a:cs typeface="Aharoni" pitchFamily="2" charset="-79"/>
              </a:rPr>
              <a:t> </a:t>
            </a:r>
            <a:endParaRPr lang="en-GB" sz="3200" b="1" dirty="0">
              <a:solidFill>
                <a:srgbClr val="0070C0"/>
              </a:solidFill>
              <a:latin typeface="Aharoni" pitchFamily="2" charset="-79"/>
              <a:cs typeface="Aharoni" pitchFamily="2" charset="-79"/>
            </a:endParaRPr>
          </a:p>
        </p:txBody>
      </p:sp>
      <p:sp>
        <p:nvSpPr>
          <p:cNvPr id="3" name="Subtitlu 2"/>
          <p:cNvSpPr>
            <a:spLocks noGrp="1"/>
          </p:cNvSpPr>
          <p:nvPr>
            <p:ph type="subTitle" idx="1"/>
          </p:nvPr>
        </p:nvSpPr>
        <p:spPr>
          <a:xfrm>
            <a:off x="1933604" y="4893628"/>
            <a:ext cx="7122368" cy="1421904"/>
          </a:xfrm>
        </p:spPr>
        <p:txBody>
          <a:bodyPr>
            <a:noAutofit/>
          </a:bodyPr>
          <a:lstStyle/>
          <a:p>
            <a:pPr algn="ctr"/>
            <a:r>
              <a:rPr lang="ro-RO" sz="4400" b="1" dirty="0">
                <a:solidFill>
                  <a:schemeClr val="accent1">
                    <a:lumMod val="50000"/>
                  </a:schemeClr>
                </a:solidFill>
                <a:latin typeface="Arial" pitchFamily="34" charset="0"/>
                <a:cs typeface="Arial" pitchFamily="34" charset="0"/>
              </a:rPr>
              <a:t>DOAR PRIN NOI POȚI FI UN ÎNVINGĂTOR!</a:t>
            </a:r>
            <a:endParaRPr lang="en-GB" sz="4400" b="1" dirty="0">
              <a:solidFill>
                <a:schemeClr val="accent1">
                  <a:lumMod val="50000"/>
                </a:schemeClr>
              </a:solidFill>
              <a:latin typeface="Arial" pitchFamily="34" charset="0"/>
              <a:cs typeface="Arial" pitchFamily="34" charset="0"/>
            </a:endParaRPr>
          </a:p>
        </p:txBody>
      </p:sp>
      <p:pic>
        <p:nvPicPr>
          <p:cNvPr id="1028" name="Picture 4" descr="liceu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67744" y="1412776"/>
            <a:ext cx="5040560" cy="324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154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827584" y="809758"/>
            <a:ext cx="7543800" cy="943000"/>
          </a:xfrm>
        </p:spPr>
        <p:txBody>
          <a:bodyPr>
            <a:normAutofit lnSpcReduction="10000"/>
          </a:bodyPr>
          <a:lstStyle/>
          <a:p>
            <a:r>
              <a:rPr lang="ro-RO" dirty="0">
                <a:latin typeface="Times New Roman" panose="02020603050405020304" pitchFamily="18" charset="0"/>
                <a:cs typeface="Times New Roman" panose="02020603050405020304" pitchFamily="18" charset="0"/>
              </a:rPr>
              <a:t>A</a:t>
            </a:r>
            <a:r>
              <a:rPr lang="vi-VN" dirty="0">
                <a:latin typeface="Times New Roman" panose="02020603050405020304" pitchFamily="18" charset="0"/>
                <a:cs typeface="Times New Roman" panose="02020603050405020304" pitchFamily="18" charset="0"/>
              </a:rPr>
              <a:t>telier auto dotat cu simulator</a:t>
            </a:r>
            <a:r>
              <a:rPr lang="en-US" dirty="0">
                <a:latin typeface="Times New Roman" panose="02020603050405020304" pitchFamily="18" charset="0"/>
                <a:cs typeface="Times New Roman" panose="02020603050405020304" pitchFamily="18" charset="0"/>
              </a:rPr>
              <a:t>;</a:t>
            </a:r>
          </a:p>
          <a:p>
            <a:r>
              <a:rPr lang="ro-RO" dirty="0">
                <a:latin typeface="Times New Roman" panose="02020603050405020304" pitchFamily="18" charset="0"/>
                <a:cs typeface="Times New Roman" panose="02020603050405020304" pitchFamily="18" charset="0"/>
              </a:rPr>
              <a:t>Ș</a:t>
            </a:r>
            <a:r>
              <a:rPr lang="vi-VN" dirty="0">
                <a:latin typeface="Times New Roman" panose="02020603050405020304" pitchFamily="18" charset="0"/>
                <a:cs typeface="Times New Roman" panose="02020603050405020304" pitchFamily="18" charset="0"/>
              </a:rPr>
              <a:t>coală de șoferi</a:t>
            </a:r>
            <a:r>
              <a:rPr lang="ro-RO" dirty="0">
                <a:latin typeface="Times New Roman" panose="02020603050405020304" pitchFamily="18" charset="0"/>
                <a:cs typeface="Times New Roman" panose="02020603050405020304" pitchFamily="18" charset="0"/>
              </a:rPr>
              <a:t> - gratuită;</a:t>
            </a:r>
            <a:endParaRPr lang="vi-VN" dirty="0">
              <a:latin typeface="Times New Roman" panose="02020603050405020304" pitchFamily="18" charset="0"/>
              <a:cs typeface="Times New Roman" panose="02020603050405020304" pitchFamily="18" charset="0"/>
            </a:endParaRPr>
          </a:p>
        </p:txBody>
      </p:sp>
      <p:pic>
        <p:nvPicPr>
          <p:cNvPr id="6" name="Imagine 5" descr="SIMULATOR INSTRUIRE CONDUCERE AUTO"/>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6858" b="16565"/>
          <a:stretch>
            <a:fillRect/>
          </a:stretch>
        </p:blipFill>
        <p:spPr bwMode="auto">
          <a:xfrm>
            <a:off x="1691680" y="2132192"/>
            <a:ext cx="7452320" cy="4736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ubtitlu 2"/>
          <p:cNvSpPr txBox="1">
            <a:spLocks/>
          </p:cNvSpPr>
          <p:nvPr/>
        </p:nvSpPr>
        <p:spPr>
          <a:xfrm>
            <a:off x="1043608" y="178296"/>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spTree>
    <p:extLst>
      <p:ext uri="{BB962C8B-B14F-4D97-AF65-F5344CB8AC3E}">
        <p14:creationId xmlns:p14="http://schemas.microsoft.com/office/powerpoint/2010/main" val="29310891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03" y="292307"/>
            <a:ext cx="7704667" cy="1981200"/>
          </a:xfrm>
        </p:spPr>
        <p:txBody>
          <a:bodyPr>
            <a:normAutofit/>
          </a:bodyPr>
          <a:lstStyle/>
          <a:p>
            <a:r>
              <a:rPr lang="ro-RO" sz="2800" dirty="0">
                <a:latin typeface="Times New Roman" panose="02020603050405020304" pitchFamily="18" charset="0"/>
                <a:cs typeface="Times New Roman" panose="02020603050405020304" pitchFamily="18" charset="0"/>
              </a:rPr>
              <a:t>Centru de Documentare și Informare (CDI)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pentru optimizarea procesului de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predare-învățare-evaluare</a:t>
            </a:r>
          </a:p>
        </p:txBody>
      </p:sp>
      <p:sp>
        <p:nvSpPr>
          <p:cNvPr id="6" name="Subtitlu 2"/>
          <p:cNvSpPr txBox="1">
            <a:spLocks/>
          </p:cNvSpPr>
          <p:nvPr/>
        </p:nvSpPr>
        <p:spPr>
          <a:xfrm>
            <a:off x="990557" y="24305"/>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7584" y="4754083"/>
            <a:ext cx="2736304" cy="18002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77591" y="4515747"/>
            <a:ext cx="4283968" cy="227687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1916831"/>
            <a:ext cx="5505247" cy="2598915"/>
          </a:xfrm>
          <a:prstGeom prst="rect">
            <a:avLst/>
          </a:prstGeom>
        </p:spPr>
      </p:pic>
    </p:spTree>
    <p:extLst>
      <p:ext uri="{BB962C8B-B14F-4D97-AF65-F5344CB8AC3E}">
        <p14:creationId xmlns:p14="http://schemas.microsoft.com/office/powerpoint/2010/main" val="18726975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1720" y="3645024"/>
            <a:ext cx="5508104" cy="3140968"/>
          </a:xfrm>
          <a:prstGeom prst="rect">
            <a:avLst/>
          </a:prstGeom>
        </p:spPr>
      </p:pic>
      <p:sp>
        <p:nvSpPr>
          <p:cNvPr id="3" name="Substituent conținut 2"/>
          <p:cNvSpPr>
            <a:spLocks noGrp="1"/>
          </p:cNvSpPr>
          <p:nvPr>
            <p:ph idx="1"/>
          </p:nvPr>
        </p:nvSpPr>
        <p:spPr>
          <a:xfrm>
            <a:off x="755576" y="310104"/>
            <a:ext cx="7543800" cy="1375048"/>
          </a:xfrm>
        </p:spPr>
        <p:txBody>
          <a:bodyPr/>
          <a:lstStyle/>
          <a:p>
            <a:pPr algn="just"/>
            <a:r>
              <a:rPr lang="vi-VN"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a:t>
            </a:r>
            <a:r>
              <a:rPr lang="vi-VN" dirty="0">
                <a:latin typeface="Times New Roman" panose="02020603050405020304" pitchFamily="18" charset="0"/>
                <a:cs typeface="Times New Roman" panose="02020603050405020304" pitchFamily="18" charset="0"/>
              </a:rPr>
              <a:t>telier </a:t>
            </a:r>
            <a:r>
              <a:rPr lang="ro-RO" dirty="0">
                <a:latin typeface="Times New Roman" panose="02020603050405020304" pitchFamily="18" charset="0"/>
                <a:cs typeface="Times New Roman" panose="02020603050405020304" pitchFamily="18" charset="0"/>
              </a:rPr>
              <a:t>de </a:t>
            </a:r>
            <a:r>
              <a:rPr lang="vi-VN" dirty="0">
                <a:latin typeface="Times New Roman" panose="02020603050405020304" pitchFamily="18" charset="0"/>
                <a:cs typeface="Times New Roman" panose="02020603050405020304" pitchFamily="18" charset="0"/>
              </a:rPr>
              <a:t>croitorie</a:t>
            </a:r>
            <a:r>
              <a:rPr lang="ro-RO"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în clădire nouă</a:t>
            </a:r>
            <a:r>
              <a:rPr lang="ro-RO"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dotat cu mașini  de cusut de ultimă generație</a:t>
            </a:r>
            <a:r>
              <a:rPr lang="vi-VN" dirty="0"/>
              <a:t>;</a:t>
            </a:r>
          </a:p>
        </p:txBody>
      </p:sp>
      <p:pic>
        <p:nvPicPr>
          <p:cNvPr id="6" name="Imagine 5"/>
          <p:cNvPicPr/>
          <p:nvPr/>
        </p:nvPicPr>
        <p:blipFill>
          <a:blip r:embed="rId4">
            <a:extLst>
              <a:ext uri="{28A0092B-C50C-407E-A947-70E740481C1C}">
                <a14:useLocalDpi xmlns:a14="http://schemas.microsoft.com/office/drawing/2010/main" val="0"/>
              </a:ext>
            </a:extLst>
          </a:blip>
          <a:srcRect/>
          <a:stretch>
            <a:fillRect/>
          </a:stretch>
        </p:blipFill>
        <p:spPr bwMode="auto">
          <a:xfrm>
            <a:off x="775828" y="1721102"/>
            <a:ext cx="3096344" cy="2168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99884">
            <a:off x="5417763" y="1717138"/>
            <a:ext cx="2802788" cy="19318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Subtitlu 2"/>
          <p:cNvSpPr txBox="1">
            <a:spLocks/>
          </p:cNvSpPr>
          <p:nvPr/>
        </p:nvSpPr>
        <p:spPr>
          <a:xfrm>
            <a:off x="1187624" y="73034"/>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spTree>
    <p:extLst>
      <p:ext uri="{BB962C8B-B14F-4D97-AF65-F5344CB8AC3E}">
        <p14:creationId xmlns:p14="http://schemas.microsoft.com/office/powerpoint/2010/main" val="18210170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p:cNvPicPr>
            <a:picLocks noChangeAspect="1"/>
          </p:cNvPicPr>
          <p:nvPr/>
        </p:nvPicPr>
        <p:blipFill rotWithShape="1">
          <a:blip r:embed="rId3" cstate="email">
            <a:extLst>
              <a:ext uri="{28A0092B-C50C-407E-A947-70E740481C1C}">
                <a14:useLocalDpi xmlns:a14="http://schemas.microsoft.com/office/drawing/2010/main" val="0"/>
              </a:ext>
            </a:extLst>
          </a:blip>
          <a:srcRect l="29386" t="291" b="3435"/>
          <a:stretch/>
        </p:blipFill>
        <p:spPr>
          <a:xfrm>
            <a:off x="683568" y="2348880"/>
            <a:ext cx="3826243" cy="2934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GRUPUL SCOLAR MIHAI VITEAZU VULCAN DETERMINAREA COMPRESIEI LA MOTORUL TERMIC CU AJUTORUL COMPRESOMETRULU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48" y="4327266"/>
            <a:ext cx="3024336" cy="22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u 2"/>
          <p:cNvSpPr txBox="1">
            <a:spLocks/>
          </p:cNvSpPr>
          <p:nvPr/>
        </p:nvSpPr>
        <p:spPr>
          <a:xfrm>
            <a:off x="1115616" y="25840"/>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sp>
        <p:nvSpPr>
          <p:cNvPr id="9" name="Substituent conținut 2"/>
          <p:cNvSpPr txBox="1">
            <a:spLocks/>
          </p:cNvSpPr>
          <p:nvPr/>
        </p:nvSpPr>
        <p:spPr>
          <a:xfrm>
            <a:off x="737911" y="676531"/>
            <a:ext cx="7543800" cy="13750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vi-VN"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Laboratoare pentru </a:t>
            </a:r>
            <a:r>
              <a:rPr lang="ro-RO" i="1" dirty="0">
                <a:latin typeface="Times New Roman" panose="02020603050405020304" pitchFamily="18" charset="0"/>
                <a:cs typeface="Times New Roman" panose="02020603050405020304" pitchFamily="18" charset="0"/>
              </a:rPr>
              <a:t>o instruire la standarde înalte,</a:t>
            </a:r>
            <a:r>
              <a:rPr lang="ro-RO" dirty="0">
                <a:latin typeface="Times New Roman" panose="02020603050405020304" pitchFamily="18" charset="0"/>
                <a:cs typeface="Times New Roman" panose="02020603050405020304" pitchFamily="18" charset="0"/>
              </a:rPr>
              <a:t> bazată pe cunoştinţe de cultură generală şi formarea de competenţe profesionale în diverse domenii.</a:t>
            </a:r>
          </a:p>
        </p:txBody>
      </p:sp>
      <p:sp>
        <p:nvSpPr>
          <p:cNvPr id="4" name="AutoShape 3" descr="GRUPUL SCOLAR MIHAI VITEAZU VULCAN MASURAREA ECHIPAMENTELOR DE JOASA TENSIUNE-electric"/>
          <p:cNvSpPr>
            <a:spLocks noChangeArrowheads="1"/>
          </p:cNvSpPr>
          <p:nvPr/>
        </p:nvSpPr>
        <p:spPr bwMode="auto">
          <a:xfrm>
            <a:off x="5438750" y="2498306"/>
            <a:ext cx="3022577" cy="2136955"/>
          </a:xfrm>
          <a:prstGeom prst="roundRect">
            <a:avLst>
              <a:gd name="adj" fmla="val 16667"/>
            </a:avLst>
          </a:prstGeom>
          <a:blipFill dpi="0" rotWithShape="1">
            <a:blip r:embed="rId5"/>
            <a:srcRect/>
            <a:stretch>
              <a:fillRect/>
            </a:stretch>
          </a:blipFill>
          <a:ln w="9525">
            <a:solidFill>
              <a:srgbClr val="974706"/>
            </a:solidFill>
            <a:round/>
            <a:headEnd/>
            <a:tailEnd/>
          </a:ln>
        </p:spPr>
        <p:txBody>
          <a:bodyPr vert="horz" wrap="square" lIns="91440" tIns="45720" rIns="91440" bIns="45720" numCol="1" anchor="t" anchorCtr="0" compatLnSpc="1">
            <a:prstTxWarp prst="textNoShape">
              <a:avLst/>
            </a:prstTxWarp>
          </a:bodyPr>
          <a:lstStyle/>
          <a:p>
            <a:endParaRPr lang="ro-RO"/>
          </a:p>
        </p:txBody>
      </p:sp>
    </p:spTree>
    <p:extLst>
      <p:ext uri="{BB962C8B-B14F-4D97-AF65-F5344CB8AC3E}">
        <p14:creationId xmlns:p14="http://schemas.microsoft.com/office/powerpoint/2010/main" val="1237035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55576" y="21312"/>
            <a:ext cx="7992888" cy="1087016"/>
          </a:xfrm>
        </p:spPr>
        <p:txBody>
          <a:bodyPr>
            <a:normAutofit/>
          </a:bodyPr>
          <a:lstStyle/>
          <a:p>
            <a:r>
              <a:rPr lang="ro-RO" b="1" dirty="0">
                <a:solidFill>
                  <a:srgbClr val="0070C0"/>
                </a:solidFill>
                <a:latin typeface="Arial" pitchFamily="34" charset="0"/>
                <a:cs typeface="Arial" pitchFamily="34" charset="0"/>
              </a:rPr>
              <a:t>PROIECTE EDUCATIVE</a:t>
            </a:r>
            <a:endParaRPr lang="en-US" b="1" dirty="0">
              <a:solidFill>
                <a:srgbClr val="0070C0"/>
              </a:solidFill>
              <a:latin typeface="Arial" pitchFamily="34" charset="0"/>
              <a:cs typeface="Arial"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5856" y="3284984"/>
            <a:ext cx="5580112" cy="328498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908720"/>
            <a:ext cx="5220072" cy="3558912"/>
          </a:xfrm>
          <a:prstGeom prst="rect">
            <a:avLst/>
          </a:prstGeom>
        </p:spPr>
      </p:pic>
    </p:spTree>
    <p:extLst>
      <p:ext uri="{BB962C8B-B14F-4D97-AF65-F5344CB8AC3E}">
        <p14:creationId xmlns:p14="http://schemas.microsoft.com/office/powerpoint/2010/main" val="3621941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55576" y="21312"/>
            <a:ext cx="7992888" cy="1087016"/>
          </a:xfrm>
        </p:spPr>
        <p:txBody>
          <a:bodyPr>
            <a:normAutofit/>
          </a:bodyPr>
          <a:lstStyle/>
          <a:p>
            <a:r>
              <a:rPr lang="ro-RO" b="1" dirty="0">
                <a:solidFill>
                  <a:srgbClr val="0070C0"/>
                </a:solidFill>
                <a:latin typeface="Algerian" panose="04020705040A02060702" pitchFamily="82" charset="0"/>
              </a:rPr>
              <a:t>PROIECTE EDUCATIVE</a:t>
            </a:r>
            <a:endParaRPr lang="en-US" b="1" dirty="0">
              <a:solidFill>
                <a:srgbClr val="0070C0"/>
              </a:solidFill>
              <a:latin typeface="Algerian" panose="04020705040A02060702" pitchFamily="8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0" y="868542"/>
            <a:ext cx="4788024" cy="292494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2368" y="3794251"/>
            <a:ext cx="5436096" cy="2862068"/>
          </a:xfrm>
          <a:prstGeom prst="rect">
            <a:avLst/>
          </a:prstGeom>
        </p:spPr>
      </p:pic>
    </p:spTree>
    <p:extLst>
      <p:ext uri="{BB962C8B-B14F-4D97-AF65-F5344CB8AC3E}">
        <p14:creationId xmlns:p14="http://schemas.microsoft.com/office/powerpoint/2010/main" val="34231756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55576" y="21312"/>
            <a:ext cx="7992888" cy="1087016"/>
          </a:xfrm>
        </p:spPr>
        <p:txBody>
          <a:bodyPr>
            <a:normAutofit fontScale="90000"/>
          </a:bodyPr>
          <a:lstStyle/>
          <a:p>
            <a:r>
              <a:rPr lang="ro-RO" b="1" dirty="0">
                <a:solidFill>
                  <a:srgbClr val="0070C0"/>
                </a:solidFill>
                <a:latin typeface="Arial" pitchFamily="34" charset="0"/>
                <a:cs typeface="Arial" pitchFamily="34" charset="0"/>
              </a:rPr>
              <a:t>ECHIPA DE ROBOTICĂ LAZARUS ASCENDING </a:t>
            </a:r>
            <a:endParaRPr lang="en-US" b="1" dirty="0">
              <a:solidFill>
                <a:srgbClr val="0070C0"/>
              </a:solidFill>
              <a:latin typeface="Arial" pitchFamily="34" charset="0"/>
              <a:cs typeface="Arial"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6056" y="1108328"/>
            <a:ext cx="3883583" cy="291268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4401" y="1103955"/>
            <a:ext cx="3803915" cy="285293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54051" y="3356992"/>
            <a:ext cx="4668011" cy="3501008"/>
          </a:xfrm>
          <a:prstGeom prst="rect">
            <a:avLst/>
          </a:prstGeom>
        </p:spPr>
      </p:pic>
    </p:spTree>
    <p:extLst>
      <p:ext uri="{BB962C8B-B14F-4D97-AF65-F5344CB8AC3E}">
        <p14:creationId xmlns:p14="http://schemas.microsoft.com/office/powerpoint/2010/main" val="22354087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u 1"/>
          <p:cNvSpPr txBox="1">
            <a:spLocks/>
          </p:cNvSpPr>
          <p:nvPr/>
        </p:nvSpPr>
        <p:spPr>
          <a:xfrm>
            <a:off x="591022" y="-106288"/>
            <a:ext cx="7992888" cy="108701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b="1" dirty="0">
                <a:solidFill>
                  <a:srgbClr val="0070C0"/>
                </a:solidFill>
                <a:latin typeface="Arial" pitchFamily="34" charset="0"/>
                <a:cs typeface="Arial" pitchFamily="34" charset="0"/>
              </a:rPr>
              <a:t>VOLUNTARIAT</a:t>
            </a:r>
            <a:endParaRPr lang="en-US" b="1"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3817" y="778396"/>
            <a:ext cx="2571750" cy="3429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822" y="3933056"/>
            <a:ext cx="5508104" cy="270892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4128" y="692696"/>
            <a:ext cx="3003798" cy="3024336"/>
          </a:xfrm>
          <a:prstGeom prst="rect">
            <a:avLst/>
          </a:prstGeom>
        </p:spPr>
      </p:pic>
    </p:spTree>
    <p:extLst>
      <p:ext uri="{BB962C8B-B14F-4D97-AF65-F5344CB8AC3E}">
        <p14:creationId xmlns:p14="http://schemas.microsoft.com/office/powerpoint/2010/main" val="24704906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39552" y="188640"/>
            <a:ext cx="7776864" cy="1800200"/>
          </a:xfrm>
        </p:spPr>
        <p:txBody>
          <a:bodyPr>
            <a:normAutofit/>
          </a:bodyPr>
          <a:lstStyle/>
          <a:p>
            <a:r>
              <a:rPr lang="ro-RO" sz="2800" dirty="0">
                <a:solidFill>
                  <a:srgbClr val="0070C0"/>
                </a:solidFill>
                <a:latin typeface="Arial" pitchFamily="34" charset="0"/>
                <a:cs typeface="Arial" pitchFamily="34" charset="0"/>
              </a:rPr>
              <a:t>Mobilitate Erasmus</a:t>
            </a:r>
            <a:br>
              <a:rPr lang="ro-RO" sz="2800" dirty="0">
                <a:solidFill>
                  <a:srgbClr val="0070C0"/>
                </a:solidFill>
                <a:latin typeface="Arial" pitchFamily="34" charset="0"/>
                <a:cs typeface="Arial" pitchFamily="34" charset="0"/>
              </a:rPr>
            </a:br>
            <a:r>
              <a:rPr lang="ro-RO" sz="2800" dirty="0">
                <a:solidFill>
                  <a:srgbClr val="0070C0"/>
                </a:solidFill>
                <a:latin typeface="Arial" pitchFamily="34" charset="0"/>
                <a:cs typeface="Arial" pitchFamily="34" charset="0"/>
              </a:rPr>
              <a:t>pentru Stimularea AngajabilitATii Viitoare - GERMANIA</a:t>
            </a:r>
            <a:endParaRPr lang="en-US" sz="2800" dirty="0">
              <a:solidFill>
                <a:srgbClr val="0070C0"/>
              </a:solidFill>
              <a:latin typeface="Arial" pitchFamily="34" charset="0"/>
              <a:cs typeface="Arial" pitchFamily="34" charset="0"/>
            </a:endParaRPr>
          </a:p>
        </p:txBody>
      </p:sp>
      <p:pic>
        <p:nvPicPr>
          <p:cNvPr id="4" name="Substituent conținut 3" descr="https://i2.wp.com/ziarulexclusiv.ro/wp-content/uploads/2017/12/pozegermania.jpg?resize=600%2C45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5832648" cy="4464496"/>
          </a:xfrm>
          <a:prstGeom prst="rect">
            <a:avLst/>
          </a:prstGeom>
          <a:noFill/>
          <a:ln>
            <a:noFill/>
          </a:ln>
        </p:spPr>
      </p:pic>
      <p:sp>
        <p:nvSpPr>
          <p:cNvPr id="5" name="CasetăText 4"/>
          <p:cNvSpPr txBox="1"/>
          <p:nvPr/>
        </p:nvSpPr>
        <p:spPr>
          <a:xfrm>
            <a:off x="6378972" y="3140968"/>
            <a:ext cx="2736304" cy="1938992"/>
          </a:xfrm>
          <a:prstGeom prst="rect">
            <a:avLst/>
          </a:prstGeom>
          <a:noFill/>
        </p:spPr>
        <p:txBody>
          <a:bodyPr wrap="square" rtlCol="0">
            <a:spAutoFit/>
          </a:bodyPr>
          <a:lstStyle/>
          <a:p>
            <a:pPr algn="just"/>
            <a:r>
              <a:rPr lang="ro-RO" sz="2000" dirty="0">
                <a:latin typeface="Times New Roman" panose="02020603050405020304" pitchFamily="18" charset="0"/>
                <a:cs typeface="Times New Roman" panose="02020603050405020304" pitchFamily="18" charset="0"/>
              </a:rPr>
              <a:t>Stagiul de pregătire practică efectuat în Germania de către e</a:t>
            </a:r>
            <a:r>
              <a:rPr lang="vi-VN" sz="2000" dirty="0">
                <a:latin typeface="Times New Roman" panose="02020603050405020304" pitchFamily="18" charset="0"/>
                <a:cs typeface="Times New Roman" panose="02020603050405020304" pitchFamily="18" charset="0"/>
              </a:rPr>
              <a:t>levii din </a:t>
            </a:r>
            <a:r>
              <a:rPr lang="ro-RO" sz="2000" dirty="0">
                <a:latin typeface="Times New Roman" panose="02020603050405020304" pitchFamily="18" charset="0"/>
                <a:cs typeface="Times New Roman" panose="02020603050405020304" pitchFamily="18" charset="0"/>
              </a:rPr>
              <a:t>clasa a XI-a,</a:t>
            </a:r>
            <a:r>
              <a:rPr lang="vi-VN" sz="2000" dirty="0">
                <a:latin typeface="Times New Roman" panose="02020603050405020304" pitchFamily="18" charset="0"/>
                <a:cs typeface="Times New Roman" panose="02020603050405020304" pitchFamily="18" charset="0"/>
              </a:rPr>
              <a:t> specializ</a:t>
            </a:r>
            <a:r>
              <a:rPr lang="ro-RO" sz="2000" dirty="0">
                <a:latin typeface="Times New Roman" panose="02020603050405020304" pitchFamily="18" charset="0"/>
                <a:cs typeface="Times New Roman" panose="02020603050405020304" pitchFamily="18" charset="0"/>
              </a:rPr>
              <a:t>area</a:t>
            </a:r>
            <a:r>
              <a:rPr lang="vi-VN" sz="2000" dirty="0">
                <a:latin typeface="Times New Roman" panose="02020603050405020304" pitchFamily="18" charset="0"/>
                <a:cs typeface="Times New Roman" panose="02020603050405020304" pitchFamily="18" charset="0"/>
              </a:rPr>
              <a:t> „Tehnician transporturi”</a:t>
            </a:r>
            <a:r>
              <a:rPr lang="ro-RO" sz="2000"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4797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45142"/>
            <a:ext cx="39814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u 1"/>
          <p:cNvSpPr>
            <a:spLocks noGrp="1"/>
          </p:cNvSpPr>
          <p:nvPr>
            <p:ph type="title"/>
          </p:nvPr>
        </p:nvSpPr>
        <p:spPr>
          <a:xfrm>
            <a:off x="755576" y="188640"/>
            <a:ext cx="7776864" cy="1296144"/>
          </a:xfrm>
        </p:spPr>
        <p:txBody>
          <a:bodyPr>
            <a:normAutofit fontScale="90000"/>
          </a:bodyPr>
          <a:lstStyle/>
          <a:p>
            <a:r>
              <a:rPr lang="ro-RO" sz="3600" dirty="0">
                <a:solidFill>
                  <a:srgbClr val="0070C0"/>
                </a:solidFill>
                <a:latin typeface="Arial" pitchFamily="34" charset="0"/>
                <a:cs typeface="Arial" pitchFamily="34" charset="0"/>
              </a:rPr>
              <a:t>Mobilitate Erasmus</a:t>
            </a:r>
            <a:r>
              <a:rPr lang="ro-RO" sz="3100" dirty="0">
                <a:solidFill>
                  <a:srgbClr val="0070C0"/>
                </a:solidFill>
                <a:latin typeface="Arial" pitchFamily="34" charset="0"/>
                <a:cs typeface="Arial" pitchFamily="34" charset="0"/>
              </a:rPr>
              <a:t/>
            </a:r>
            <a:br>
              <a:rPr lang="ro-RO" sz="3100" dirty="0">
                <a:solidFill>
                  <a:srgbClr val="0070C0"/>
                </a:solidFill>
                <a:latin typeface="Arial" pitchFamily="34" charset="0"/>
                <a:cs typeface="Arial" pitchFamily="34" charset="0"/>
              </a:rPr>
            </a:br>
            <a:r>
              <a:rPr lang="ro-RO" sz="3100" dirty="0">
                <a:solidFill>
                  <a:srgbClr val="0070C0"/>
                </a:solidFill>
                <a:latin typeface="Arial" pitchFamily="34" charset="0"/>
                <a:cs typeface="Arial" pitchFamily="34" charset="0"/>
              </a:rPr>
              <a:t>pentru Stimularea Angajabilitatii Viitoare - PORTUGALIA</a:t>
            </a:r>
            <a:endParaRPr lang="en-US" dirty="0">
              <a:solidFill>
                <a:srgbClr val="0070C0"/>
              </a:solidFill>
              <a:latin typeface="Arial" pitchFamily="34" charset="0"/>
              <a:cs typeface="Arial" pitchFamily="34" charset="0"/>
            </a:endParaRPr>
          </a:p>
        </p:txBody>
      </p:sp>
      <p:sp>
        <p:nvSpPr>
          <p:cNvPr id="5" name="CasetăText 4"/>
          <p:cNvSpPr txBox="1"/>
          <p:nvPr/>
        </p:nvSpPr>
        <p:spPr>
          <a:xfrm>
            <a:off x="5652120" y="1878648"/>
            <a:ext cx="2736304" cy="4093428"/>
          </a:xfrm>
          <a:prstGeom prst="rect">
            <a:avLst/>
          </a:prstGeom>
          <a:noFill/>
        </p:spPr>
        <p:txBody>
          <a:bodyPr wrap="square" rtlCol="0">
            <a:spAutoFit/>
          </a:bodyPr>
          <a:lstStyle/>
          <a:p>
            <a:pPr algn="just"/>
            <a:r>
              <a:rPr lang="ro-RO" sz="2000" dirty="0">
                <a:latin typeface="Times New Roman" panose="02020603050405020304" pitchFamily="18" charset="0"/>
                <a:cs typeface="Times New Roman" panose="02020603050405020304" pitchFamily="18" charset="0"/>
              </a:rPr>
              <a:t>Stagiul de pregătire practică efectuat în Portugalia de către e</a:t>
            </a:r>
            <a:r>
              <a:rPr lang="vi-VN" sz="2000" dirty="0">
                <a:latin typeface="Times New Roman" panose="02020603050405020304" pitchFamily="18" charset="0"/>
                <a:cs typeface="Times New Roman" panose="02020603050405020304" pitchFamily="18" charset="0"/>
              </a:rPr>
              <a:t>levii din </a:t>
            </a:r>
            <a:r>
              <a:rPr lang="ro-RO" sz="2000" dirty="0">
                <a:latin typeface="Times New Roman" panose="02020603050405020304" pitchFamily="18" charset="0"/>
                <a:cs typeface="Times New Roman" panose="02020603050405020304" pitchFamily="18" charset="0"/>
              </a:rPr>
              <a:t>clasa a XI-a,</a:t>
            </a:r>
            <a:r>
              <a:rPr lang="vi-VN" sz="2000" dirty="0">
                <a:latin typeface="Times New Roman" panose="02020603050405020304" pitchFamily="18" charset="0"/>
                <a:cs typeface="Times New Roman" panose="02020603050405020304" pitchFamily="18" charset="0"/>
              </a:rPr>
              <a:t> specializ</a:t>
            </a:r>
            <a:r>
              <a:rPr lang="ro-RO" sz="2000" dirty="0">
                <a:latin typeface="Times New Roman" panose="02020603050405020304" pitchFamily="18" charset="0"/>
                <a:cs typeface="Times New Roman" panose="02020603050405020304" pitchFamily="18" charset="0"/>
              </a:rPr>
              <a:t>area</a:t>
            </a:r>
            <a:r>
              <a:rPr lang="vi-VN" sz="2000" dirty="0">
                <a:latin typeface="Times New Roman" panose="02020603050405020304" pitchFamily="18" charset="0"/>
                <a:cs typeface="Times New Roman" panose="02020603050405020304" pitchFamily="18" charset="0"/>
              </a:rPr>
              <a:t> „Tehnician </a:t>
            </a:r>
            <a:r>
              <a:rPr lang="ro-RO" sz="2000" dirty="0">
                <a:latin typeface="Times New Roman" panose="02020603050405020304" pitchFamily="18" charset="0"/>
                <a:cs typeface="Times New Roman" panose="02020603050405020304" pitchFamily="18" charset="0"/>
              </a:rPr>
              <a:t>în automatizări</a:t>
            </a:r>
            <a:r>
              <a:rPr lang="vi-VN" sz="2000" dirty="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la   CINEL -  Centrul de formare profesională pentru industria electronică, energie, telecomunicații și tehnologia informației din Lisabona</a:t>
            </a:r>
            <a:r>
              <a:rPr lang="ro-RO"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0199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u 1"/>
          <p:cNvSpPr>
            <a:spLocks noGrp="1"/>
          </p:cNvSpPr>
          <p:nvPr>
            <p:ph type="title"/>
          </p:nvPr>
        </p:nvSpPr>
        <p:spPr>
          <a:xfrm>
            <a:off x="1187624" y="1045840"/>
            <a:ext cx="4248472" cy="582960"/>
          </a:xfrm>
        </p:spPr>
        <p:txBody>
          <a:bodyPr>
            <a:normAutofit fontScale="90000"/>
          </a:bodyPr>
          <a:lstStyle/>
          <a:p>
            <a:r>
              <a:rPr lang="en-GB" sz="3600" dirty="0">
                <a:solidFill>
                  <a:schemeClr val="accent1">
                    <a:lumMod val="50000"/>
                  </a:schemeClr>
                </a:solidFill>
                <a:latin typeface="Times New Roman" panose="02020603050405020304" pitchFamily="18" charset="0"/>
                <a:cs typeface="Times New Roman" panose="02020603050405020304" pitchFamily="18" charset="0"/>
              </a:rPr>
              <a:t>Date de </a:t>
            </a:r>
            <a:r>
              <a:rPr lang="en-GB" sz="3600" dirty="0" err="1">
                <a:solidFill>
                  <a:schemeClr val="accent1">
                    <a:lumMod val="50000"/>
                  </a:schemeClr>
                </a:solidFill>
                <a:latin typeface="Times New Roman" panose="02020603050405020304" pitchFamily="18" charset="0"/>
                <a:cs typeface="Times New Roman" panose="02020603050405020304" pitchFamily="18" charset="0"/>
              </a:rPr>
              <a:t>identificare</a:t>
            </a:r>
            <a:r>
              <a:rPr lang="en-GB" sz="24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6" name="CasetăText 5"/>
          <p:cNvSpPr txBox="1"/>
          <p:nvPr/>
        </p:nvSpPr>
        <p:spPr>
          <a:xfrm>
            <a:off x="577706" y="1663189"/>
            <a:ext cx="7992888" cy="5406095"/>
          </a:xfrm>
          <a:prstGeom prst="rect">
            <a:avLst/>
          </a:prstGeom>
          <a:noFill/>
        </p:spPr>
        <p:txBody>
          <a:bodyPr wrap="square" rtlCol="0">
            <a:spAutoFit/>
          </a:bodyPr>
          <a:lstStyle/>
          <a:p>
            <a:pPr indent="270510">
              <a:lnSpc>
                <a:spcPct val="106000"/>
              </a:lnSpc>
              <a:spcAft>
                <a:spcPts val="800"/>
              </a:spcAft>
            </a:pPr>
            <a:r>
              <a:rPr lang="en-GB" sz="2400" b="1" u="sng" dirty="0">
                <a:solidFill>
                  <a:srgbClr val="1A2EEE"/>
                </a:solidFill>
                <a:latin typeface="Times New Roman" panose="02020603050405020304" pitchFamily="18" charset="0"/>
                <a:ea typeface="Calibri"/>
                <a:cs typeface="Times New Roman" panose="02020603050405020304" pitchFamily="18" charset="0"/>
              </a:rPr>
              <a:t>www.mihaiviteazuvulcan.ro</a:t>
            </a:r>
          </a:p>
          <a:p>
            <a:pPr indent="270510">
              <a:lnSpc>
                <a:spcPct val="106000"/>
              </a:lnSpc>
              <a:spcAft>
                <a:spcPts val="800"/>
              </a:spcAft>
            </a:pPr>
            <a:r>
              <a:rPr lang="ro-RO" sz="2400" dirty="0">
                <a:latin typeface="Times New Roman" panose="02020603050405020304" pitchFamily="18" charset="0"/>
                <a:ea typeface="Calibri"/>
                <a:cs typeface="Times New Roman" panose="02020603050405020304" pitchFamily="18" charset="0"/>
              </a:rPr>
              <a:t>Vulcan, jud. Hunedoara</a:t>
            </a:r>
          </a:p>
          <a:p>
            <a:pPr indent="270510">
              <a:lnSpc>
                <a:spcPct val="106000"/>
              </a:lnSpc>
              <a:spcAft>
                <a:spcPts val="800"/>
              </a:spcAft>
            </a:pPr>
            <a:r>
              <a:rPr lang="ro-RO" sz="2400" dirty="0">
                <a:latin typeface="Times New Roman" panose="02020603050405020304" pitchFamily="18" charset="0"/>
                <a:ea typeface="Calibri"/>
                <a:cs typeface="Times New Roman" panose="02020603050405020304" pitchFamily="18" charset="0"/>
              </a:rPr>
              <a:t>str. Nicolae Titulescu, nr.43</a:t>
            </a:r>
            <a:endParaRPr lang="en-GB" sz="2400" dirty="0">
              <a:effectLst/>
              <a:latin typeface="Times New Roman" panose="02020603050405020304" pitchFamily="18" charset="0"/>
              <a:ea typeface="Calibri"/>
              <a:cs typeface="Times New Roman" panose="02020603050405020304" pitchFamily="18" charset="0"/>
            </a:endParaRPr>
          </a:p>
          <a:p>
            <a:pPr indent="270510">
              <a:lnSpc>
                <a:spcPct val="106000"/>
              </a:lnSpc>
              <a:spcAft>
                <a:spcPts val="800"/>
              </a:spcAft>
            </a:pPr>
            <a:r>
              <a:rPr lang="ro-RO" sz="2400" dirty="0">
                <a:effectLst/>
                <a:latin typeface="Times New Roman" panose="02020603050405020304" pitchFamily="18" charset="0"/>
                <a:ea typeface="Calibri"/>
                <a:cs typeface="Times New Roman" panose="02020603050405020304" pitchFamily="18" charset="0"/>
              </a:rPr>
              <a:t>( </a:t>
            </a:r>
            <a:r>
              <a:rPr lang="ro-RO" sz="2400" b="1" dirty="0">
                <a:latin typeface="Times New Roman" panose="02020603050405020304" pitchFamily="18" charset="0"/>
                <a:ea typeface="Calibri"/>
                <a:cs typeface="Times New Roman" panose="02020603050405020304" pitchFamily="18" charset="0"/>
              </a:rPr>
              <a:t>0254 / 570565 ) </a:t>
            </a:r>
            <a:endParaRPr lang="ro-RO" sz="2400" dirty="0">
              <a:latin typeface="Times New Roman" panose="02020603050405020304" pitchFamily="18" charset="0"/>
              <a:ea typeface="Calibri"/>
              <a:cs typeface="Times New Roman" panose="02020603050405020304" pitchFamily="18" charset="0"/>
            </a:endParaRPr>
          </a:p>
          <a:p>
            <a:pPr indent="270510">
              <a:lnSpc>
                <a:spcPct val="106000"/>
              </a:lnSpc>
              <a:spcAft>
                <a:spcPts val="800"/>
              </a:spcAft>
            </a:pPr>
            <a:r>
              <a:rPr lang="ro-RO" sz="2400" b="1" dirty="0">
                <a:solidFill>
                  <a:srgbClr val="1A2EEE"/>
                </a:solidFill>
                <a:latin typeface="Times New Roman" panose="02020603050405020304" pitchFamily="18" charset="0"/>
                <a:ea typeface="Calibri"/>
                <a:cs typeface="Times New Roman" panose="02020603050405020304" pitchFamily="18" charset="0"/>
                <a:hlinkClick r:id="rId2"/>
              </a:rPr>
              <a:t>liceul_vulcan@yahoo.com</a:t>
            </a:r>
            <a:endParaRPr lang="ro-RO" sz="2400" b="1" dirty="0">
              <a:solidFill>
                <a:srgbClr val="1A2EEE"/>
              </a:solidFill>
              <a:latin typeface="Times New Roman" panose="02020603050405020304" pitchFamily="18" charset="0"/>
              <a:ea typeface="Calibri"/>
              <a:cs typeface="Times New Roman" panose="02020603050405020304" pitchFamily="18" charset="0"/>
            </a:endParaRPr>
          </a:p>
          <a:p>
            <a:pPr indent="270510">
              <a:lnSpc>
                <a:spcPct val="106000"/>
              </a:lnSpc>
              <a:spcAft>
                <a:spcPts val="800"/>
              </a:spcAft>
            </a:pPr>
            <a:r>
              <a:rPr lang="ro-RO" sz="2400" dirty="0">
                <a:solidFill>
                  <a:schemeClr val="accent1">
                    <a:lumMod val="50000"/>
                  </a:schemeClr>
                </a:solidFill>
                <a:latin typeface="Times New Roman" panose="02020603050405020304" pitchFamily="18" charset="0"/>
                <a:ea typeface="Calibri"/>
                <a:cs typeface="Times New Roman" panose="02020603050405020304" pitchFamily="18" charset="0"/>
              </a:rPr>
              <a:t>Manageri :</a:t>
            </a:r>
            <a:r>
              <a:rPr lang="ro-RO" sz="2400" dirty="0">
                <a:solidFill>
                  <a:srgbClr val="000000"/>
                </a:solidFill>
                <a:latin typeface="Times New Roman" panose="02020603050405020304" pitchFamily="18" charset="0"/>
                <a:ea typeface="Calibri"/>
                <a:cs typeface="Times New Roman" panose="02020603050405020304" pitchFamily="18" charset="0"/>
              </a:rPr>
              <a:t>	</a:t>
            </a:r>
            <a:endParaRPr lang="en-GB" sz="2400" dirty="0">
              <a:effectLst/>
              <a:latin typeface="Times New Roman" panose="02020603050405020304" pitchFamily="18" charset="0"/>
              <a:ea typeface="Calibri"/>
              <a:cs typeface="Times New Roman" panose="02020603050405020304" pitchFamily="18" charset="0"/>
            </a:endParaRPr>
          </a:p>
          <a:p>
            <a:pPr>
              <a:lnSpc>
                <a:spcPct val="106000"/>
              </a:lnSpc>
              <a:spcAft>
                <a:spcPts val="0"/>
              </a:spcAft>
            </a:pPr>
            <a:r>
              <a:rPr lang="ro-RO" sz="2400" dirty="0">
                <a:solidFill>
                  <a:srgbClr val="000000"/>
                </a:solidFill>
                <a:latin typeface="Times New Roman" panose="02020603050405020304" pitchFamily="18" charset="0"/>
                <a:ea typeface="Calibri"/>
                <a:cs typeface="Times New Roman" panose="02020603050405020304" pitchFamily="18" charset="0"/>
              </a:rPr>
              <a:t> </a:t>
            </a:r>
            <a:r>
              <a:rPr lang="ro-RO" sz="2400" b="1" dirty="0">
                <a:solidFill>
                  <a:srgbClr val="000000"/>
                </a:solidFill>
                <a:latin typeface="Times New Roman" panose="02020603050405020304" pitchFamily="18" charset="0"/>
                <a:ea typeface="Calibri"/>
                <a:cs typeface="Times New Roman" panose="02020603050405020304" pitchFamily="18" charset="0"/>
              </a:rPr>
              <a:t> Profesor Istratie Aurora - director</a:t>
            </a:r>
            <a:endParaRPr lang="en-GB" sz="2400" b="1" dirty="0">
              <a:effectLst/>
              <a:latin typeface="Times New Roman" panose="02020603050405020304" pitchFamily="18" charset="0"/>
              <a:ea typeface="Calibri"/>
              <a:cs typeface="Times New Roman" panose="02020603050405020304" pitchFamily="18" charset="0"/>
            </a:endParaRPr>
          </a:p>
          <a:p>
            <a:pPr>
              <a:lnSpc>
                <a:spcPct val="106000"/>
              </a:lnSpc>
            </a:pPr>
            <a:r>
              <a:rPr lang="ro-RO" sz="2400" dirty="0">
                <a:solidFill>
                  <a:srgbClr val="000000"/>
                </a:solidFill>
                <a:latin typeface="Times New Roman" panose="02020603050405020304" pitchFamily="18" charset="0"/>
                <a:ea typeface="Calibri"/>
                <a:cs typeface="Times New Roman" panose="02020603050405020304" pitchFamily="18" charset="0"/>
              </a:rPr>
              <a:t>  Profesor </a:t>
            </a:r>
            <a:r>
              <a:rPr lang="en-US" sz="2400" dirty="0" smtClean="0">
                <a:solidFill>
                  <a:srgbClr val="000000"/>
                </a:solidFill>
                <a:latin typeface="Times New Roman" panose="02020603050405020304" pitchFamily="18" charset="0"/>
                <a:ea typeface="Calibri"/>
                <a:cs typeface="Times New Roman" panose="02020603050405020304" pitchFamily="18" charset="0"/>
              </a:rPr>
              <a:t>B</a:t>
            </a:r>
            <a:r>
              <a:rPr lang="ro-RO" sz="2400" dirty="0">
                <a:solidFill>
                  <a:srgbClr val="000000"/>
                </a:solidFill>
                <a:latin typeface="Times New Roman" panose="02020603050405020304" pitchFamily="18" charset="0"/>
                <a:ea typeface="Calibri"/>
                <a:cs typeface="Times New Roman" panose="02020603050405020304" pitchFamily="18" charset="0"/>
              </a:rPr>
              <a:t>ădău Bogdan - director adjunct</a:t>
            </a:r>
            <a:endParaRPr lang="en-GB" sz="2400" dirty="0">
              <a:latin typeface="Times New Roman" panose="02020603050405020304" pitchFamily="18" charset="0"/>
              <a:cs typeface="Times New Roman" panose="02020603050405020304" pitchFamily="18" charset="0"/>
            </a:endParaRPr>
          </a:p>
          <a:p>
            <a:pPr>
              <a:lnSpc>
                <a:spcPct val="106000"/>
              </a:lnSpc>
              <a:spcAft>
                <a:spcPts val="0"/>
              </a:spcAft>
            </a:pPr>
            <a:r>
              <a:rPr lang="ro-RO" sz="2400" dirty="0" smtClean="0">
                <a:solidFill>
                  <a:srgbClr val="000000"/>
                </a:solidFill>
                <a:latin typeface="Times New Roman" panose="02020603050405020304" pitchFamily="18" charset="0"/>
                <a:ea typeface="Calibri"/>
                <a:cs typeface="Times New Roman" panose="02020603050405020304" pitchFamily="18" charset="0"/>
              </a:rPr>
              <a:t>  Profesor </a:t>
            </a:r>
            <a:r>
              <a:rPr lang="ro-RO" sz="2400" dirty="0">
                <a:solidFill>
                  <a:srgbClr val="000000"/>
                </a:solidFill>
                <a:latin typeface="Times New Roman" panose="02020603050405020304" pitchFamily="18" charset="0"/>
                <a:ea typeface="Calibri"/>
                <a:cs typeface="Times New Roman" panose="02020603050405020304" pitchFamily="18" charset="0"/>
              </a:rPr>
              <a:t>Dumitru Sandu - director adjunct</a:t>
            </a:r>
            <a:endParaRPr lang="en-GB" sz="2400" dirty="0">
              <a:effectLst/>
              <a:latin typeface="Times New Roman" panose="02020603050405020304" pitchFamily="18" charset="0"/>
              <a:ea typeface="Calibri"/>
              <a:cs typeface="Times New Roman" panose="02020603050405020304" pitchFamily="18" charset="0"/>
            </a:endParaRPr>
          </a:p>
          <a:p>
            <a:pPr lvl="0">
              <a:lnSpc>
                <a:spcPct val="106000"/>
              </a:lnSpc>
            </a:pPr>
            <a:r>
              <a:rPr lang="en-US" sz="2400" dirty="0">
                <a:solidFill>
                  <a:srgbClr val="000000"/>
                </a:solidFill>
                <a:latin typeface="Times New Roman" panose="02020603050405020304" pitchFamily="18" charset="0"/>
                <a:ea typeface="Calibri"/>
                <a:cs typeface="Times New Roman" panose="02020603050405020304" pitchFamily="18" charset="0"/>
              </a:rPr>
              <a:t>  </a:t>
            </a:r>
            <a:r>
              <a:rPr lang="ro-RO" sz="2400" dirty="0" smtClean="0">
                <a:solidFill>
                  <a:srgbClr val="000000"/>
                </a:solidFill>
                <a:latin typeface="Times New Roman" panose="02020603050405020304" pitchFamily="18" charset="0"/>
                <a:ea typeface="Calibri"/>
                <a:cs typeface="Times New Roman" panose="02020603050405020304" pitchFamily="18" charset="0"/>
              </a:rPr>
              <a:t>Profesor </a:t>
            </a:r>
            <a:r>
              <a:rPr lang="ro-RO" sz="2400" dirty="0">
                <a:solidFill>
                  <a:srgbClr val="000000"/>
                </a:solidFill>
                <a:latin typeface="Times New Roman" panose="02020603050405020304" pitchFamily="18" charset="0"/>
                <a:ea typeface="Calibri"/>
                <a:cs typeface="Times New Roman" panose="02020603050405020304" pitchFamily="18" charset="0"/>
              </a:rPr>
              <a:t>Zaharia Monica Mihaela - director adjunct</a:t>
            </a:r>
            <a:endParaRPr lang="en-US" sz="2400" dirty="0">
              <a:solidFill>
                <a:srgbClr val="000000"/>
              </a:solidFill>
              <a:latin typeface="Times New Roman" panose="02020603050405020304" pitchFamily="18" charset="0"/>
              <a:ea typeface="Calibri"/>
              <a:cs typeface="Times New Roman" panose="02020603050405020304" pitchFamily="18" charset="0"/>
            </a:endParaRPr>
          </a:p>
          <a:p>
            <a:pPr>
              <a:lnSpc>
                <a:spcPct val="106000"/>
              </a:lnSpc>
            </a:pPr>
            <a:r>
              <a:rPr lang="en-US" sz="2400" dirty="0">
                <a:solidFill>
                  <a:srgbClr val="000000"/>
                </a:solidFill>
                <a:latin typeface="Times New Roman" panose="02020603050405020304" pitchFamily="18" charset="0"/>
                <a:cs typeface="Times New Roman" panose="02020603050405020304" pitchFamily="18" charset="0"/>
              </a:rPr>
              <a:t>  </a:t>
            </a:r>
            <a:endParaRPr lang="en-GB" sz="2400" dirty="0"/>
          </a:p>
          <a:p>
            <a:pPr>
              <a:lnSpc>
                <a:spcPct val="106000"/>
              </a:lnSpc>
              <a:spcAft>
                <a:spcPts val="0"/>
              </a:spcAft>
            </a:pPr>
            <a:endParaRPr lang="en-GB" sz="2400" dirty="0">
              <a:effectLst/>
              <a:latin typeface="Calibri"/>
              <a:ea typeface="Calibri"/>
              <a:cs typeface="Times New Roman"/>
            </a:endParaRPr>
          </a:p>
        </p:txBody>
      </p:sp>
      <p:sp>
        <p:nvSpPr>
          <p:cNvPr id="9" name="Subtitlu 2"/>
          <p:cNvSpPr txBox="1">
            <a:spLocks/>
          </p:cNvSpPr>
          <p:nvPr/>
        </p:nvSpPr>
        <p:spPr>
          <a:xfrm>
            <a:off x="1217862" y="133163"/>
            <a:ext cx="7671002" cy="936104"/>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ro-RO" sz="2800" b="1" dirty="0" smtClean="0">
                <a:solidFill>
                  <a:srgbClr val="0070C0"/>
                </a:solidFill>
                <a:latin typeface="Times New Roman" pitchFamily="18" charset="0"/>
                <a:ea typeface="SimSun-ExtB" pitchFamily="49" charset="-122"/>
                <a:cs typeface="Times New Roman" pitchFamily="18" charset="0"/>
              </a:rPr>
              <a:t>TE </a:t>
            </a:r>
            <a:r>
              <a:rPr lang="ro-RO" sz="2800" b="1" dirty="0">
                <a:solidFill>
                  <a:srgbClr val="0070C0"/>
                </a:solidFill>
                <a:latin typeface="Times New Roman" pitchFamily="18" charset="0"/>
                <a:ea typeface="SimSun-ExtB" pitchFamily="49" charset="-122"/>
                <a:cs typeface="Times New Roman" pitchFamily="18" charset="0"/>
              </a:rPr>
              <a:t>INVITĂM SĂ NE CUNOȘTI!</a:t>
            </a:r>
            <a:endParaRPr lang="en-GB" sz="2800" b="1" dirty="0">
              <a:solidFill>
                <a:srgbClr val="0070C0"/>
              </a:solidFill>
              <a:latin typeface="Times New Roman" pitchFamily="18" charset="0"/>
              <a:ea typeface="SimSun-ExtB" pitchFamily="49" charset="-122"/>
              <a:cs typeface="Times New Roman" pitchFamily="18" charset="0"/>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974886" y="2996952"/>
            <a:ext cx="1913978" cy="2299247"/>
          </a:xfr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53363" y="1771789"/>
            <a:ext cx="1534861" cy="1539375"/>
          </a:xfrm>
          <a:prstGeom prst="rect">
            <a:avLst/>
          </a:prstGeom>
        </p:spPr>
      </p:pic>
    </p:spTree>
    <p:extLst>
      <p:ext uri="{BB962C8B-B14F-4D97-AF65-F5344CB8AC3E}">
        <p14:creationId xmlns:p14="http://schemas.microsoft.com/office/powerpoint/2010/main" val="20442220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type="title"/>
          </p:nvPr>
        </p:nvSpPr>
        <p:spPr>
          <a:xfrm>
            <a:off x="523216" y="-171400"/>
            <a:ext cx="8136904" cy="2736304"/>
          </a:xfrm>
        </p:spPr>
        <p:txBody>
          <a:bodyPr>
            <a:normAutofit/>
          </a:bodyPr>
          <a:lstStyle/>
          <a:p>
            <a:r>
              <a:rPr lang="ro-RO" sz="3600" dirty="0">
                <a:solidFill>
                  <a:srgbClr val="0070C0"/>
                </a:solidFill>
                <a:latin typeface="Arial" pitchFamily="34" charset="0"/>
                <a:cs typeface="Arial" pitchFamily="34" charset="0"/>
              </a:rPr>
              <a:t>Mobilitate Erasmus</a:t>
            </a:r>
            <a:r>
              <a:rPr lang="ro-RO" sz="3100" dirty="0">
                <a:solidFill>
                  <a:srgbClr val="0070C0"/>
                </a:solidFill>
                <a:latin typeface="Arial" pitchFamily="34" charset="0"/>
                <a:cs typeface="Arial" pitchFamily="34" charset="0"/>
              </a:rPr>
              <a:t/>
            </a:r>
            <a:br>
              <a:rPr lang="ro-RO" sz="3100" dirty="0">
                <a:solidFill>
                  <a:srgbClr val="0070C0"/>
                </a:solidFill>
                <a:latin typeface="Arial" pitchFamily="34" charset="0"/>
                <a:cs typeface="Arial" pitchFamily="34" charset="0"/>
              </a:rPr>
            </a:br>
            <a:r>
              <a:rPr lang="ro-RO" sz="3100" dirty="0">
                <a:solidFill>
                  <a:srgbClr val="0070C0"/>
                </a:solidFill>
                <a:latin typeface="Arial" pitchFamily="34" charset="0"/>
                <a:cs typeface="Arial" pitchFamily="34" charset="0"/>
              </a:rPr>
              <a:t>pentru Stimularea Angajabilitatii Viitoare - POLONIA</a:t>
            </a:r>
            <a:endParaRPr lang="en-US" dirty="0">
              <a:solidFill>
                <a:srgbClr val="0070C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95936" y="2132856"/>
            <a:ext cx="4938817" cy="4015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tăText 4"/>
          <p:cNvSpPr txBox="1"/>
          <p:nvPr/>
        </p:nvSpPr>
        <p:spPr>
          <a:xfrm>
            <a:off x="899592" y="3140968"/>
            <a:ext cx="2736304" cy="1938992"/>
          </a:xfrm>
          <a:prstGeom prst="rect">
            <a:avLst/>
          </a:prstGeom>
          <a:noFill/>
        </p:spPr>
        <p:txBody>
          <a:bodyPr wrap="square" rtlCol="0">
            <a:spAutoFit/>
          </a:bodyPr>
          <a:lstStyle/>
          <a:p>
            <a:pPr algn="just"/>
            <a:r>
              <a:rPr lang="ro-RO" sz="2000" dirty="0">
                <a:latin typeface="Times New Roman" panose="02020603050405020304" pitchFamily="18" charset="0"/>
                <a:cs typeface="Times New Roman" panose="02020603050405020304" pitchFamily="18" charset="0"/>
              </a:rPr>
              <a:t>Stagiul de pregătire practică efectuat în Polonia de către e</a:t>
            </a:r>
            <a:r>
              <a:rPr lang="vi-VN" sz="2000" dirty="0">
                <a:latin typeface="Times New Roman" panose="02020603050405020304" pitchFamily="18" charset="0"/>
                <a:cs typeface="Times New Roman" panose="02020603050405020304" pitchFamily="18" charset="0"/>
              </a:rPr>
              <a:t>levii din </a:t>
            </a:r>
            <a:r>
              <a:rPr lang="ro-RO" sz="2000" dirty="0">
                <a:latin typeface="Times New Roman" panose="02020603050405020304" pitchFamily="18" charset="0"/>
                <a:cs typeface="Times New Roman" panose="02020603050405020304" pitchFamily="18" charset="0"/>
              </a:rPr>
              <a:t>clasa a XI-a,</a:t>
            </a:r>
            <a:r>
              <a:rPr lang="vi-VN" sz="2000" dirty="0">
                <a:latin typeface="Times New Roman" panose="02020603050405020304" pitchFamily="18" charset="0"/>
                <a:cs typeface="Times New Roman" panose="02020603050405020304" pitchFamily="18" charset="0"/>
              </a:rPr>
              <a:t> specializ</a:t>
            </a:r>
            <a:r>
              <a:rPr lang="ro-RO" sz="2000" dirty="0">
                <a:latin typeface="Times New Roman" panose="02020603050405020304" pitchFamily="18" charset="0"/>
                <a:cs typeface="Times New Roman" panose="02020603050405020304" pitchFamily="18" charset="0"/>
              </a:rPr>
              <a:t>area</a:t>
            </a:r>
            <a:r>
              <a:rPr lang="vi-VN" sz="2000" dirty="0">
                <a:latin typeface="Times New Roman" panose="02020603050405020304" pitchFamily="18" charset="0"/>
                <a:cs typeface="Times New Roman" panose="02020603050405020304" pitchFamily="18" charset="0"/>
              </a:rPr>
              <a:t> „Tehnician transporturi”</a:t>
            </a:r>
            <a:r>
              <a:rPr lang="ro-RO" sz="2000"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5945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u 7"/>
          <p:cNvSpPr>
            <a:spLocks noGrp="1"/>
          </p:cNvSpPr>
          <p:nvPr>
            <p:ph type="title"/>
          </p:nvPr>
        </p:nvSpPr>
        <p:spPr>
          <a:xfrm rot="5400000">
            <a:off x="-1584510" y="2974248"/>
            <a:ext cx="5252933" cy="1087016"/>
          </a:xfrm>
        </p:spPr>
        <p:txBody>
          <a:bodyPr vert="horz">
            <a:normAutofit/>
          </a:bodyPr>
          <a:lstStyle/>
          <a:p>
            <a:r>
              <a:rPr lang="ro-RO" sz="2800" dirty="0">
                <a:solidFill>
                  <a:schemeClr val="accent1">
                    <a:lumMod val="50000"/>
                  </a:schemeClr>
                </a:solidFill>
              </a:rPr>
              <a:t>Liceul Tehnologic ”Mihai Viteazu”</a:t>
            </a:r>
            <a:endParaRPr lang="en-GB" sz="2800" dirty="0">
              <a:solidFill>
                <a:schemeClr val="accent1">
                  <a:lumMod val="50000"/>
                </a:schemeClr>
              </a:solidFill>
            </a:endParaRPr>
          </a:p>
        </p:txBody>
      </p:sp>
      <p:sp>
        <p:nvSpPr>
          <p:cNvPr id="4" name="Subtitlu 2"/>
          <p:cNvSpPr txBox="1">
            <a:spLocks/>
          </p:cNvSpPr>
          <p:nvPr/>
        </p:nvSpPr>
        <p:spPr>
          <a:xfrm>
            <a:off x="808261" y="23263"/>
            <a:ext cx="7671002" cy="504056"/>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endParaRPr lang="en-GB" sz="2000" b="1" dirty="0">
              <a:solidFill>
                <a:schemeClr val="accent3">
                  <a:lumMod val="75000"/>
                </a:schemeClr>
              </a:solidFill>
            </a:endParaRPr>
          </a:p>
        </p:txBody>
      </p:sp>
      <p:sp>
        <p:nvSpPr>
          <p:cNvPr id="9" name="Titlu 1"/>
          <p:cNvSpPr txBox="1">
            <a:spLocks/>
          </p:cNvSpPr>
          <p:nvPr/>
        </p:nvSpPr>
        <p:spPr>
          <a:xfrm>
            <a:off x="1073299" y="3212976"/>
            <a:ext cx="6781800" cy="9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dirty="0"/>
          </a:p>
        </p:txBody>
      </p:sp>
      <p:sp>
        <p:nvSpPr>
          <p:cNvPr id="11" name="Dreptunghi 10"/>
          <p:cNvSpPr/>
          <p:nvPr/>
        </p:nvSpPr>
        <p:spPr>
          <a:xfrm>
            <a:off x="1420285" y="183404"/>
            <a:ext cx="710322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000" b="1"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O generație la final de drum...</a:t>
            </a:r>
          </a:p>
        </p:txBody>
      </p:sp>
      <p:sp>
        <p:nvSpPr>
          <p:cNvPr id="3" name="Rectangle 2"/>
          <p:cNvSpPr/>
          <p:nvPr/>
        </p:nvSpPr>
        <p:spPr>
          <a:xfrm>
            <a:off x="1246151" y="834702"/>
            <a:ext cx="7835582" cy="1631216"/>
          </a:xfrm>
          <a:prstGeom prst="rect">
            <a:avLst/>
          </a:prstGeom>
        </p:spPr>
        <p:txBody>
          <a:bodyPr wrap="square">
            <a:spAutoFit/>
          </a:bodyPr>
          <a:lstStyle/>
          <a:p>
            <a:pPr algn="r"/>
            <a:r>
              <a:rPr lang="ro-RO" sz="2000" b="1" dirty="0"/>
              <a:t>Noi credem în voi! Vă așteptăm să le luați locul, să intrați în echipa noastră, să vă găsiți drumul alături de profesori bine pregătiți, dornici să vă poarte pașii pe drumul cunoașterii! Ne preocupă viitorul vostru și de aceea credem că, mai mult ca niciodată, ar fi bine să redăm educației locul pe care îl merită.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9712" y="2465918"/>
            <a:ext cx="6696744" cy="4203442"/>
          </a:xfrm>
          <a:prstGeom prst="rect">
            <a:avLst/>
          </a:prstGeom>
        </p:spPr>
      </p:pic>
    </p:spTree>
    <p:extLst>
      <p:ext uri="{BB962C8B-B14F-4D97-AF65-F5344CB8AC3E}">
        <p14:creationId xmlns:p14="http://schemas.microsoft.com/office/powerpoint/2010/main" val="41228269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ubstituent conținut 7"/>
          <p:cNvGraphicFramePr>
            <a:graphicFrameLocks noGrp="1"/>
          </p:cNvGraphicFramePr>
          <p:nvPr>
            <p:ph idx="1"/>
            <p:extLst>
              <p:ext uri="{D42A27DB-BD31-4B8C-83A1-F6EECF244321}">
                <p14:modId xmlns:p14="http://schemas.microsoft.com/office/powerpoint/2010/main" val="3907396336"/>
              </p:ext>
            </p:extLst>
          </p:nvPr>
        </p:nvGraphicFramePr>
        <p:xfrm>
          <a:off x="900000" y="460635"/>
          <a:ext cx="7975848" cy="485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u 1"/>
          <p:cNvSpPr txBox="1">
            <a:spLocks/>
          </p:cNvSpPr>
          <p:nvPr/>
        </p:nvSpPr>
        <p:spPr>
          <a:xfrm>
            <a:off x="1462608" y="829816"/>
            <a:ext cx="6781800" cy="79898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sz="3600" dirty="0">
                <a:solidFill>
                  <a:schemeClr val="accent1">
                    <a:lumMod val="50000"/>
                  </a:schemeClr>
                </a:solidFill>
                <a:latin typeface="Arial" pitchFamily="34" charset="0"/>
                <a:cs typeface="Arial" pitchFamily="34" charset="0"/>
              </a:rPr>
              <a:t>FILIERA TEORETICĂ</a:t>
            </a:r>
            <a:endParaRPr lang="en-GB" sz="3600" dirty="0">
              <a:solidFill>
                <a:schemeClr val="accent1">
                  <a:lumMod val="50000"/>
                </a:schemeClr>
              </a:solidFill>
              <a:latin typeface="Arial" pitchFamily="34" charset="0"/>
              <a:cs typeface="Arial" pitchFamily="34" charset="0"/>
            </a:endParaRPr>
          </a:p>
        </p:txBody>
      </p:sp>
      <p:sp>
        <p:nvSpPr>
          <p:cNvPr id="6" name="Subtitlu 2"/>
          <p:cNvSpPr txBox="1">
            <a:spLocks/>
          </p:cNvSpPr>
          <p:nvPr/>
        </p:nvSpPr>
        <p:spPr>
          <a:xfrm>
            <a:off x="1085869" y="185192"/>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sp>
        <p:nvSpPr>
          <p:cNvPr id="9" name="Titlu 1"/>
          <p:cNvSpPr>
            <a:spLocks noGrp="1"/>
          </p:cNvSpPr>
          <p:nvPr>
            <p:ph type="title"/>
          </p:nvPr>
        </p:nvSpPr>
        <p:spPr>
          <a:xfrm>
            <a:off x="1403648" y="5069160"/>
            <a:ext cx="6781800" cy="1600200"/>
          </a:xfrm>
        </p:spPr>
        <p:txBody>
          <a:bodyPr>
            <a:normAutofit/>
          </a:bodyPr>
          <a:lstStyle/>
          <a:p>
            <a:r>
              <a:rPr lang="ro-RO" b="1" dirty="0">
                <a:solidFill>
                  <a:srgbClr val="0070C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OFERTA  EDUCAŢIONALĂ 2022-2023</a:t>
            </a:r>
            <a:endParaRPr lang="en-GB"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7512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u 2"/>
          <p:cNvSpPr txBox="1">
            <a:spLocks/>
          </p:cNvSpPr>
          <p:nvPr/>
        </p:nvSpPr>
        <p:spPr>
          <a:xfrm>
            <a:off x="808261" y="0"/>
            <a:ext cx="7671002" cy="504056"/>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endParaRPr lang="en-GB" sz="2000" b="1" dirty="0">
              <a:solidFill>
                <a:schemeClr val="accent3">
                  <a:lumMod val="75000"/>
                </a:schemeClr>
              </a:solidFill>
            </a:endParaRPr>
          </a:p>
        </p:txBody>
      </p:sp>
      <p:sp>
        <p:nvSpPr>
          <p:cNvPr id="7" name="Subtitlu 2"/>
          <p:cNvSpPr txBox="1">
            <a:spLocks/>
          </p:cNvSpPr>
          <p:nvPr/>
        </p:nvSpPr>
        <p:spPr>
          <a:xfrm>
            <a:off x="1077462" y="188640"/>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endParaRPr lang="ro-RO" sz="2800" b="1" dirty="0">
              <a:solidFill>
                <a:srgbClr val="FF0000"/>
              </a:solidFill>
              <a:latin typeface="Algerian" panose="04020705040A02060702" pitchFamily="82" charset="0"/>
            </a:endParaRPr>
          </a:p>
          <a:p>
            <a:pPr marL="0" indent="0" algn="ctr">
              <a:buNone/>
            </a:pPr>
            <a:r>
              <a:rPr lang="it-IT" sz="2800" b="1" dirty="0">
                <a:solidFill>
                  <a:srgbClr val="0070C0"/>
                </a:solidFill>
                <a:latin typeface="Arial" pitchFamily="34" charset="0"/>
                <a:cs typeface="Arial" pitchFamily="34" charset="0"/>
              </a:rPr>
              <a:t>DOAR PRIN NOI POȚI FI UN ÎNVINGĂTOR!</a:t>
            </a:r>
          </a:p>
          <a:p>
            <a:pPr marL="0" indent="0" algn="ctr">
              <a:buNone/>
            </a:pPr>
            <a:endParaRPr lang="en-GB" sz="2800" b="1" dirty="0">
              <a:solidFill>
                <a:srgbClr val="FF0000"/>
              </a:solidFill>
              <a:latin typeface="Algerian" panose="04020705040A02060702" pitchFamily="82" charset="0"/>
            </a:endParaRPr>
          </a:p>
        </p:txBody>
      </p:sp>
      <p:sp>
        <p:nvSpPr>
          <p:cNvPr id="9" name="Titlu 1"/>
          <p:cNvSpPr txBox="1">
            <a:spLocks/>
          </p:cNvSpPr>
          <p:nvPr/>
        </p:nvSpPr>
        <p:spPr>
          <a:xfrm>
            <a:off x="808261" y="6182544"/>
            <a:ext cx="8011719" cy="800100"/>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b="1" dirty="0">
                <a:solidFill>
                  <a:srgbClr val="0070C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OFERTA  EDUCAŢIONALĂ 2022-2023</a:t>
            </a:r>
            <a:endParaRPr lang="en-GB"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1" name="Substituent conținut 7"/>
          <p:cNvGraphicFramePr>
            <a:graphicFrameLocks noGrp="1"/>
          </p:cNvGraphicFramePr>
          <p:nvPr>
            <p:ph idx="1"/>
            <p:extLst>
              <p:ext uri="{D42A27DB-BD31-4B8C-83A1-F6EECF244321}">
                <p14:modId xmlns:p14="http://schemas.microsoft.com/office/powerpoint/2010/main" val="3102886716"/>
              </p:ext>
            </p:extLst>
          </p:nvPr>
        </p:nvGraphicFramePr>
        <p:xfrm>
          <a:off x="611561" y="881336"/>
          <a:ext cx="843968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7375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ubstituent conținut 6"/>
          <p:cNvGraphicFramePr>
            <a:graphicFrameLocks noGrp="1"/>
          </p:cNvGraphicFramePr>
          <p:nvPr>
            <p:ph idx="1"/>
            <p:extLst>
              <p:ext uri="{D42A27DB-BD31-4B8C-83A1-F6EECF244321}">
                <p14:modId xmlns:p14="http://schemas.microsoft.com/office/powerpoint/2010/main" val="3263131565"/>
              </p:ext>
            </p:extLst>
          </p:nvPr>
        </p:nvGraphicFramePr>
        <p:xfrm>
          <a:off x="0" y="332656"/>
          <a:ext cx="877354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u 2"/>
          <p:cNvSpPr txBox="1">
            <a:spLocks/>
          </p:cNvSpPr>
          <p:nvPr/>
        </p:nvSpPr>
        <p:spPr>
          <a:xfrm>
            <a:off x="1102538" y="213136"/>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sp>
        <p:nvSpPr>
          <p:cNvPr id="8" name="Titlu 1"/>
          <p:cNvSpPr txBox="1">
            <a:spLocks/>
          </p:cNvSpPr>
          <p:nvPr/>
        </p:nvSpPr>
        <p:spPr>
          <a:xfrm>
            <a:off x="467544" y="6217430"/>
            <a:ext cx="8011719" cy="800100"/>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b="1" dirty="0">
                <a:solidFill>
                  <a:srgbClr val="0070C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OFERTA  EDUCAŢIONALĂ 2022-2023</a:t>
            </a:r>
            <a:endParaRPr lang="en-GB"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0264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u 2"/>
          <p:cNvSpPr txBox="1">
            <a:spLocks/>
          </p:cNvSpPr>
          <p:nvPr/>
        </p:nvSpPr>
        <p:spPr>
          <a:xfrm>
            <a:off x="1102538" y="213136"/>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graphicFrame>
        <p:nvGraphicFramePr>
          <p:cNvPr id="6" name="Substituent conținut 5"/>
          <p:cNvGraphicFramePr>
            <a:graphicFrameLocks/>
          </p:cNvGraphicFramePr>
          <p:nvPr>
            <p:extLst>
              <p:ext uri="{D42A27DB-BD31-4B8C-83A1-F6EECF244321}">
                <p14:modId xmlns:p14="http://schemas.microsoft.com/office/powerpoint/2010/main" val="3018413928"/>
              </p:ext>
            </p:extLst>
          </p:nvPr>
        </p:nvGraphicFramePr>
        <p:xfrm>
          <a:off x="1481654" y="459448"/>
          <a:ext cx="7018746" cy="6014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u 1"/>
          <p:cNvSpPr txBox="1">
            <a:spLocks/>
          </p:cNvSpPr>
          <p:nvPr/>
        </p:nvSpPr>
        <p:spPr>
          <a:xfrm>
            <a:off x="932179" y="5840640"/>
            <a:ext cx="8011719" cy="800100"/>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b="1" dirty="0">
                <a:solidFill>
                  <a:srgbClr val="0070C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OFERTA  EDUCAŢIONALĂ 2022-2023</a:t>
            </a:r>
            <a:endParaRPr lang="en-GB"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0088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923928" y="1020166"/>
            <a:ext cx="4555609" cy="5577186"/>
          </a:xfrm>
        </p:spPr>
        <p:txBody>
          <a:bodyPr>
            <a:normAutofit lnSpcReduction="10000"/>
          </a:bodyPr>
          <a:lstStyle/>
          <a:p>
            <a:pPr marL="0" indent="0" algn="just">
              <a:buNone/>
            </a:pPr>
            <a:r>
              <a:rPr lang="ro-RO" b="1" dirty="0" smtClean="0">
                <a:solidFill>
                  <a:srgbClr val="0070C0"/>
                </a:solidFill>
                <a:latin typeface="Times New Roman" panose="02020603050405020304" pitchFamily="18" charset="0"/>
                <a:cs typeface="Times New Roman" panose="02020603050405020304" pitchFamily="18" charset="0"/>
              </a:rPr>
              <a:t>Vă invităm să ne cunoașteți!</a:t>
            </a:r>
            <a:r>
              <a:rPr lang="en-GB" b="1" dirty="0" smtClean="0">
                <a:solidFill>
                  <a:srgbClr val="0070C0"/>
                </a:solidFill>
                <a:latin typeface="Times New Roman" panose="02020603050405020304" pitchFamily="18" charset="0"/>
                <a:cs typeface="Times New Roman" panose="02020603050405020304" pitchFamily="18" charset="0"/>
              </a:rPr>
              <a:t>  </a:t>
            </a:r>
            <a:endParaRPr lang="ro-RO" b="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ro-RO" dirty="0">
                <a:latin typeface="Times New Roman" panose="02020603050405020304" pitchFamily="18" charset="0"/>
                <a:cs typeface="Times New Roman" panose="02020603050405020304" pitchFamily="18" charset="0"/>
              </a:rPr>
              <a:t>Liceul este </a:t>
            </a:r>
            <a:r>
              <a:rPr lang="ro-RO" b="1" dirty="0">
                <a:solidFill>
                  <a:srgbClr val="0070C0"/>
                </a:solidFill>
                <a:latin typeface="Times New Roman" panose="02020603050405020304" pitchFamily="18" charset="0"/>
                <a:cs typeface="Times New Roman" panose="02020603050405020304" pitchFamily="18" charset="0"/>
              </a:rPr>
              <a:t>complet  reabilitat </a:t>
            </a:r>
            <a:r>
              <a:rPr lang="en-GB" dirty="0">
                <a:solidFill>
                  <a:schemeClr val="tx1"/>
                </a:solidFill>
                <a:latin typeface="Times New Roman" panose="02020603050405020304" pitchFamily="18" charset="0"/>
                <a:cs typeface="Times New Roman" panose="02020603050405020304" pitchFamily="18" charset="0"/>
              </a:rPr>
              <a:t>la </a:t>
            </a:r>
            <a:r>
              <a:rPr lang="en-JM" dirty="0" err="1">
                <a:solidFill>
                  <a:schemeClr val="tx1"/>
                </a:solidFill>
                <a:latin typeface="Times New Roman" panose="02020603050405020304" pitchFamily="18" charset="0"/>
                <a:cs typeface="Times New Roman" panose="02020603050405020304" pitchFamily="18" charset="0"/>
              </a:rPr>
              <a:t>ini</a:t>
            </a:r>
            <a:r>
              <a:rPr lang="ro-RO" dirty="0">
                <a:solidFill>
                  <a:schemeClr val="tx1"/>
                </a:solidFill>
                <a:latin typeface="Times New Roman" panose="02020603050405020304" pitchFamily="18" charset="0"/>
                <a:cs typeface="Times New Roman" panose="02020603050405020304" pitchFamily="18" charset="0"/>
              </a:rPr>
              <a:t>ț</a:t>
            </a:r>
            <a:r>
              <a:rPr lang="en-GB" dirty="0" err="1">
                <a:solidFill>
                  <a:schemeClr val="tx1"/>
                </a:solidFill>
                <a:latin typeface="Times New Roman" panose="02020603050405020304" pitchFamily="18" charset="0"/>
                <a:cs typeface="Times New Roman" panose="02020603050405020304" pitchFamily="18" charset="0"/>
              </a:rPr>
              <a:t>iativa</a:t>
            </a:r>
            <a:r>
              <a:rPr lang="en-GB" dirty="0">
                <a:solidFill>
                  <a:schemeClr val="tx1"/>
                </a:solidFill>
                <a:latin typeface="Times New Roman" panose="02020603050405020304" pitchFamily="18" charset="0"/>
                <a:cs typeface="Times New Roman" panose="02020603050405020304" pitchFamily="18" charset="0"/>
              </a:rPr>
              <a:t> </a:t>
            </a:r>
            <a:r>
              <a:rPr lang="ro-RO" dirty="0">
                <a:solidFill>
                  <a:schemeClr val="tx1"/>
                </a:solidFill>
                <a:latin typeface="Times New Roman" panose="02020603050405020304" pitchFamily="18" charset="0"/>
                <a:cs typeface="Times New Roman" panose="02020603050405020304" pitchFamily="18" charset="0"/>
              </a:rPr>
              <a:t>ș</a:t>
            </a:r>
            <a:r>
              <a:rPr lang="en-GB" dirty="0" err="1">
                <a:solidFill>
                  <a:schemeClr val="tx1"/>
                </a:solidFill>
                <a:latin typeface="Times New Roman" panose="02020603050405020304" pitchFamily="18" charset="0"/>
                <a:cs typeface="Times New Roman" panose="02020603050405020304" pitchFamily="18" charset="0"/>
              </a:rPr>
              <a:t>i</a:t>
            </a:r>
            <a:r>
              <a:rPr lang="en-GB" b="1" dirty="0">
                <a:solidFill>
                  <a:schemeClr val="bg2">
                    <a:lumMod val="50000"/>
                  </a:schemeClr>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cu sprijinul Primăriei Vulcan</a:t>
            </a:r>
            <a:r>
              <a:rPr lang="en-GB" dirty="0">
                <a:latin typeface="Times New Roman" panose="02020603050405020304" pitchFamily="18" charset="0"/>
                <a:cs typeface="Times New Roman" panose="02020603050405020304" pitchFamily="18" charset="0"/>
              </a:rPr>
              <a:t>, </a:t>
            </a:r>
            <a:r>
              <a:rPr lang="ro-RO" b="1" dirty="0">
                <a:solidFill>
                  <a:schemeClr val="bg2">
                    <a:lumMod val="50000"/>
                  </a:schemeClr>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printr-un proiect european amplu, care s</a:t>
            </a:r>
            <a:r>
              <a:rPr lang="en-GB" dirty="0">
                <a:latin typeface="Times New Roman" panose="02020603050405020304" pitchFamily="18" charset="0"/>
                <a:cs typeface="Times New Roman" panose="02020603050405020304" pitchFamily="18" charset="0"/>
              </a:rPr>
              <a:t>-a</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derul</a:t>
            </a:r>
            <a:r>
              <a:rPr lang="en-GB" dirty="0">
                <a:latin typeface="Times New Roman" panose="02020603050405020304" pitchFamily="18" charset="0"/>
                <a:cs typeface="Times New Roman" panose="02020603050405020304" pitchFamily="18" charset="0"/>
              </a:rPr>
              <a:t>at </a:t>
            </a:r>
            <a:r>
              <a:rPr lang="en-GB" dirty="0" err="1">
                <a:latin typeface="Times New Roman" panose="02020603050405020304" pitchFamily="18" charset="0"/>
                <a:cs typeface="Times New Roman" panose="02020603050405020304" pitchFamily="18" charset="0"/>
              </a:rPr>
              <a:t>timp</a:t>
            </a:r>
            <a:r>
              <a:rPr lang="en-GB" dirty="0">
                <a:latin typeface="Times New Roman" panose="02020603050405020304" pitchFamily="18" charset="0"/>
                <a:cs typeface="Times New Roman" panose="02020603050405020304" pitchFamily="18" charset="0"/>
              </a:rPr>
              <a:t> de</a:t>
            </a:r>
            <a:r>
              <a:rPr lang="ro-RO" dirty="0">
                <a:latin typeface="Times New Roman" panose="02020603050405020304" pitchFamily="18" charset="0"/>
                <a:cs typeface="Times New Roman" panose="02020603050405020304" pitchFamily="18" charset="0"/>
              </a:rPr>
              <a:t>  doi ani</a:t>
            </a:r>
            <a:r>
              <a:rPr lang="en-GB"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lgn="just">
              <a:buNone/>
            </a:pPr>
            <a:r>
              <a:rPr lang="ro-RO" dirty="0">
                <a:latin typeface="Times New Roman" panose="02020603050405020304" pitchFamily="18" charset="0"/>
                <a:cs typeface="Times New Roman" panose="02020603050405020304" pitchFamily="18" charset="0"/>
              </a:rPr>
              <a:t> Clasele spațioase sunt distribuite în </a:t>
            </a:r>
            <a:r>
              <a:rPr lang="ro-RO" b="1" dirty="0">
                <a:solidFill>
                  <a:srgbClr val="0070C0"/>
                </a:solidFill>
                <a:latin typeface="Times New Roman" panose="02020603050405020304" pitchFamily="18" charset="0"/>
                <a:cs typeface="Times New Roman" panose="02020603050405020304" pitchFamily="18" charset="0"/>
              </a:rPr>
              <a:t>trei corpuri  de clădire </a:t>
            </a:r>
            <a:r>
              <a:rPr lang="ro-RO" dirty="0">
                <a:latin typeface="Times New Roman" panose="02020603050405020304" pitchFamily="18" charset="0"/>
                <a:cs typeface="Times New Roman" panose="02020603050405020304" pitchFamily="18" charset="0"/>
              </a:rPr>
              <a:t>diferite:</a:t>
            </a:r>
          </a:p>
          <a:p>
            <a:pPr algn="just"/>
            <a:r>
              <a:rPr lang="ro-RO" dirty="0">
                <a:latin typeface="Times New Roman" panose="02020603050405020304" pitchFamily="18" charset="0"/>
                <a:cs typeface="Times New Roman" panose="02020603050405020304" pitchFamily="18" charset="0"/>
              </a:rPr>
              <a:t>Corpul A - principal;</a:t>
            </a:r>
          </a:p>
          <a:p>
            <a:pPr algn="just"/>
            <a:r>
              <a:rPr lang="ro-RO" dirty="0">
                <a:latin typeface="Times New Roman" panose="02020603050405020304" pitchFamily="18" charset="0"/>
                <a:cs typeface="Times New Roman" panose="02020603050405020304" pitchFamily="18" charset="0"/>
              </a:rPr>
              <a:t>Corpul B - atelierele, sala de sport și sala festivă;</a:t>
            </a:r>
          </a:p>
          <a:p>
            <a:pPr algn="just"/>
            <a:r>
              <a:rPr lang="ro-RO" dirty="0">
                <a:latin typeface="Times New Roman" panose="02020603050405020304" pitchFamily="18" charset="0"/>
                <a:cs typeface="Times New Roman" panose="02020603050405020304" pitchFamily="18" charset="0"/>
              </a:rPr>
              <a:t>Corpul C - atelierul auto și atelierul de confecții textile și pielărie;</a:t>
            </a:r>
            <a:endParaRPr lang="en-GB" dirty="0">
              <a:latin typeface="Times New Roman" panose="02020603050405020304" pitchFamily="18" charset="0"/>
              <a:cs typeface="Times New Roman" panose="02020603050405020304" pitchFamily="18" charset="0"/>
            </a:endParaRPr>
          </a:p>
          <a:p>
            <a:pPr marL="0" indent="0" algn="just">
              <a:buNone/>
            </a:pPr>
            <a:endParaRPr lang="en-GB" dirty="0"/>
          </a:p>
        </p:txBody>
      </p:sp>
      <p:sp>
        <p:nvSpPr>
          <p:cNvPr id="2" name="AutoShape 2" descr="Confectii1"/>
          <p:cNvSpPr>
            <a:spLocks noChangeArrowheads="1"/>
          </p:cNvSpPr>
          <p:nvPr/>
        </p:nvSpPr>
        <p:spPr bwMode="auto">
          <a:xfrm>
            <a:off x="1043608" y="686464"/>
            <a:ext cx="2562225" cy="1419225"/>
          </a:xfrm>
          <a:prstGeom prst="roundRect">
            <a:avLst>
              <a:gd name="adj" fmla="val 16667"/>
            </a:avLst>
          </a:prstGeom>
          <a:blipFill dpi="0" rotWithShape="1">
            <a:blip r:embed="rId2"/>
            <a:srcRect/>
            <a:stretch>
              <a:fillRect/>
            </a:stretch>
          </a:blipFill>
          <a:ln w="9525">
            <a:solidFill>
              <a:srgbClr val="974706"/>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4" name="AutoShape 3" descr="COnfectii"/>
          <p:cNvSpPr>
            <a:spLocks noChangeArrowheads="1"/>
          </p:cNvSpPr>
          <p:nvPr/>
        </p:nvSpPr>
        <p:spPr bwMode="auto">
          <a:xfrm>
            <a:off x="903180" y="4437112"/>
            <a:ext cx="2702653" cy="1500311"/>
          </a:xfrm>
          <a:prstGeom prst="roundRect">
            <a:avLst>
              <a:gd name="adj" fmla="val 16667"/>
            </a:avLst>
          </a:prstGeom>
          <a:blipFill dpi="0" rotWithShape="1">
            <a:blip r:embed="rId3"/>
            <a:srcRect/>
            <a:stretch>
              <a:fillRect/>
            </a:stretch>
          </a:blipFill>
          <a:ln w="9525">
            <a:solidFill>
              <a:srgbClr val="974706"/>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 name="AutoShape 4" descr="DSCF2391"/>
          <p:cNvSpPr>
            <a:spLocks noChangeArrowheads="1"/>
          </p:cNvSpPr>
          <p:nvPr/>
        </p:nvSpPr>
        <p:spPr bwMode="auto">
          <a:xfrm>
            <a:off x="478755" y="2422881"/>
            <a:ext cx="3286125" cy="1697038"/>
          </a:xfrm>
          <a:prstGeom prst="roundRect">
            <a:avLst>
              <a:gd name="adj" fmla="val 16667"/>
            </a:avLst>
          </a:prstGeom>
          <a:blipFill dpi="0" rotWithShape="1">
            <a:blip r:embed="rId4"/>
            <a:srcRect/>
            <a:stretch>
              <a:fillRect/>
            </a:stretch>
          </a:blipFill>
          <a:ln w="9525">
            <a:solidFill>
              <a:srgbClr val="974706"/>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8" name="Subtitlu 2"/>
          <p:cNvSpPr txBox="1">
            <a:spLocks/>
          </p:cNvSpPr>
          <p:nvPr/>
        </p:nvSpPr>
        <p:spPr>
          <a:xfrm>
            <a:off x="1115616" y="22796"/>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rial" pitchFamily="34" charset="0"/>
                <a:cs typeface="Arial" pitchFamily="34" charset="0"/>
              </a:rPr>
              <a:t>DOAR PRIN NOI POȚI FI UN ÎNVINGĂTOR!</a:t>
            </a:r>
          </a:p>
        </p:txBody>
      </p:sp>
    </p:spTree>
    <p:extLst>
      <p:ext uri="{BB962C8B-B14F-4D97-AF65-F5344CB8AC3E}">
        <p14:creationId xmlns:p14="http://schemas.microsoft.com/office/powerpoint/2010/main" val="11838850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971600" y="337091"/>
            <a:ext cx="7543800" cy="1519064"/>
          </a:xfrm>
        </p:spPr>
        <p:txBody>
          <a:bodyPr>
            <a:normAutofit fontScale="85000" lnSpcReduction="10000"/>
          </a:bodyPr>
          <a:lstStyle/>
          <a:p>
            <a:pPr marL="0" indent="0">
              <a:buNone/>
            </a:pPr>
            <a:endParaRPr lang="en-GB" dirty="0"/>
          </a:p>
          <a:p>
            <a:pPr lvl="0"/>
            <a:r>
              <a:rPr lang="ro-RO" dirty="0" smtClean="0"/>
              <a:t>Sălile de clasă sunt </a:t>
            </a:r>
            <a:r>
              <a:rPr lang="ro-RO" dirty="0"/>
              <a:t>dotate cu </a:t>
            </a:r>
            <a:r>
              <a:rPr lang="ro-RO" dirty="0" smtClean="0"/>
              <a:t>calculatoare și videoproiectoare, conectate </a:t>
            </a:r>
            <a:r>
              <a:rPr lang="ro-RO" dirty="0"/>
              <a:t>la Internet; laptopuri, tablete pentru elevi și profesori, obținute prin proiectul </a:t>
            </a:r>
            <a:r>
              <a:rPr lang="ro-RO" dirty="0" smtClean="0"/>
              <a:t>ROSE și </a:t>
            </a:r>
            <a:r>
              <a:rPr lang="ro-RO" dirty="0"/>
              <a:t>Olimpiadele Kaufland.</a:t>
            </a:r>
            <a:endParaRPr lang="en-GB" dirty="0"/>
          </a:p>
          <a:p>
            <a:endParaRPr lang="en-GB" dirty="0"/>
          </a:p>
        </p:txBody>
      </p:sp>
      <p:sp>
        <p:nvSpPr>
          <p:cNvPr id="6" name="Subtitlu 2"/>
          <p:cNvSpPr txBox="1">
            <a:spLocks/>
          </p:cNvSpPr>
          <p:nvPr/>
        </p:nvSpPr>
        <p:spPr>
          <a:xfrm>
            <a:off x="1187624" y="122099"/>
            <a:ext cx="7671002" cy="504056"/>
          </a:xfrm>
          <a:prstGeom prst="rect">
            <a:avLst/>
          </a:prstGeom>
          <a:solidFill>
            <a:schemeClr val="accent1">
              <a:lumMod val="60000"/>
              <a:lumOff val="4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it-IT" sz="2800" b="1" dirty="0">
                <a:solidFill>
                  <a:srgbClr val="0070C0"/>
                </a:solidFill>
                <a:latin typeface="Algerian" panose="04020705040A02060702" pitchFamily="82" charset="0"/>
              </a:rPr>
              <a:t>DOAR PRIN NOI POȚI FI UN ÎNVINGĂTOR!</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5976" y="3861048"/>
            <a:ext cx="4502650" cy="280182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4886" y="1700808"/>
            <a:ext cx="3347864" cy="216024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0936" y="4149080"/>
            <a:ext cx="3275763" cy="249289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8634" y="1556792"/>
            <a:ext cx="4499992" cy="2202583"/>
          </a:xfrm>
          <a:prstGeom prst="rect">
            <a:avLst/>
          </a:prstGeom>
        </p:spPr>
      </p:pic>
    </p:spTree>
    <p:extLst>
      <p:ext uri="{BB962C8B-B14F-4D97-AF65-F5344CB8AC3E}">
        <p14:creationId xmlns:p14="http://schemas.microsoft.com/office/powerpoint/2010/main" val="27177596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7504" y="1274332"/>
            <a:ext cx="6211877" cy="3494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stituent conținut 2"/>
          <p:cNvSpPr>
            <a:spLocks noGrp="1"/>
          </p:cNvSpPr>
          <p:nvPr>
            <p:ph idx="1"/>
          </p:nvPr>
        </p:nvSpPr>
        <p:spPr>
          <a:xfrm>
            <a:off x="843384" y="651480"/>
            <a:ext cx="7976788" cy="1018442"/>
          </a:xfrm>
        </p:spPr>
        <p:txBody>
          <a:bodyPr>
            <a:normAutofit fontScale="92500"/>
          </a:bodyPr>
          <a:lstStyle/>
          <a:p>
            <a:r>
              <a:rPr lang="pt-BR"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a:t>
            </a:r>
            <a:r>
              <a:rPr lang="pt-BR" dirty="0">
                <a:latin typeface="Times New Roman" panose="02020603050405020304" pitchFamily="18" charset="0"/>
                <a:cs typeface="Times New Roman" panose="02020603050405020304" pitchFamily="18" charset="0"/>
              </a:rPr>
              <a:t>ală de </a:t>
            </a:r>
            <a:r>
              <a:rPr lang="ro-RO" dirty="0" smtClean="0">
                <a:latin typeface="Times New Roman" panose="02020603050405020304" pitchFamily="18" charset="0"/>
                <a:cs typeface="Times New Roman" panose="02020603050405020304" pitchFamily="18" charset="0"/>
              </a:rPr>
              <a:t>sport</a:t>
            </a:r>
            <a:r>
              <a:rPr lang="pt-BR"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ș</a:t>
            </a:r>
            <a:r>
              <a:rPr lang="pt-BR" dirty="0" smtClean="0">
                <a:latin typeface="Times New Roman" panose="02020603050405020304" pitchFamily="18" charset="0"/>
                <a:cs typeface="Times New Roman" panose="02020603050405020304" pitchFamily="18" charset="0"/>
              </a:rPr>
              <a:t>i teren</a:t>
            </a:r>
            <a:r>
              <a:rPr lang="ro-RO" dirty="0" smtClean="0">
                <a:latin typeface="Times New Roman" panose="02020603050405020304" pitchFamily="18" charset="0"/>
                <a:cs typeface="Times New Roman" panose="02020603050405020304" pitchFamily="18" charset="0"/>
              </a:rPr>
              <a:t> pentru desfășurarea orelor de educație fizică și a activităților sportive: baschet, handbal, tenis de masă, șah etc</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a:p>
            <a:endParaRPr lang="en-GB" dirty="0"/>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49632" y="3356451"/>
            <a:ext cx="4794368" cy="350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1115616" y="51118"/>
            <a:ext cx="7669433" cy="762066"/>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7886" y="4882144"/>
            <a:ext cx="3341364" cy="1880356"/>
          </a:xfrm>
          <a:prstGeom prst="rect">
            <a:avLst/>
          </a:prstGeom>
        </p:spPr>
      </p:pic>
    </p:spTree>
    <p:extLst>
      <p:ext uri="{BB962C8B-B14F-4D97-AF65-F5344CB8AC3E}">
        <p14:creationId xmlns:p14="http://schemas.microsoft.com/office/powerpoint/2010/main" val="13301178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1468</TotalTime>
  <Words>577</Words>
  <Application>Microsoft Office PowerPoint</Application>
  <PresentationFormat>On-screen Show (4:3)</PresentationFormat>
  <Paragraphs>83</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SimSun-ExtB</vt:lpstr>
      <vt:lpstr>Aharoni</vt:lpstr>
      <vt:lpstr>Algerian</vt:lpstr>
      <vt:lpstr>Arial</vt:lpstr>
      <vt:lpstr>Calibri</vt:lpstr>
      <vt:lpstr>Corbel</vt:lpstr>
      <vt:lpstr>Times New Roman</vt:lpstr>
      <vt:lpstr>Parallax</vt:lpstr>
      <vt:lpstr>Liceul Tehnologic  „Mihai Viteazu” Vulcan - HD </vt:lpstr>
      <vt:lpstr>Date de identificare:</vt:lpstr>
      <vt:lpstr>OFERTA  EDUCAŢIONALĂ 2022-2023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Centru de Documentare și Informare (CDI)  pentru optimizarea procesului de  predare-învățare-evaluare</vt:lpstr>
      <vt:lpstr>PowerPoint Presentation</vt:lpstr>
      <vt:lpstr>PowerPoint Presentation</vt:lpstr>
      <vt:lpstr>PROIECTE EDUCATIVE</vt:lpstr>
      <vt:lpstr>PROIECTE EDUCATIVE</vt:lpstr>
      <vt:lpstr>ECHIPA DE ROBOTICĂ LAZARUS ASCENDING </vt:lpstr>
      <vt:lpstr>PowerPoint Presentation</vt:lpstr>
      <vt:lpstr>Mobilitate Erasmus pentru Stimularea AngajabilitATii Viitoare - GERMANIA</vt:lpstr>
      <vt:lpstr>Mobilitate Erasmus pentru Stimularea Angajabilitatii Viitoare - PORTUGALIA</vt:lpstr>
      <vt:lpstr>Mobilitate Erasmus pentru Stimularea Angajabilitatii Viitoare - POLONIA</vt:lpstr>
      <vt:lpstr>Liceul Tehnologic ”Mihai Viteazu”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clau</dc:creator>
  <cp:lastModifiedBy>Microsoft account</cp:lastModifiedBy>
  <cp:revision>201</cp:revision>
  <dcterms:created xsi:type="dcterms:W3CDTF">2016-05-18T03:40:50Z</dcterms:created>
  <dcterms:modified xsi:type="dcterms:W3CDTF">2022-03-01T17:13:26Z</dcterms:modified>
</cp:coreProperties>
</file>